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1" r:id="rId1"/>
  </p:sldMasterIdLst>
  <p:sldIdLst>
    <p:sldId id="256" r:id="rId2"/>
    <p:sldId id="257" r:id="rId3"/>
    <p:sldId id="259" r:id="rId4"/>
    <p:sldId id="264" r:id="rId5"/>
    <p:sldId id="263" r:id="rId6"/>
    <p:sldId id="268" r:id="rId7"/>
    <p:sldId id="258" r:id="rId8"/>
    <p:sldId id="278" r:id="rId9"/>
    <p:sldId id="287" r:id="rId10"/>
    <p:sldId id="288" r:id="rId11"/>
    <p:sldId id="280" r:id="rId12"/>
    <p:sldId id="281" r:id="rId13"/>
    <p:sldId id="293" r:id="rId14"/>
    <p:sldId id="315" r:id="rId15"/>
    <p:sldId id="283" r:id="rId16"/>
    <p:sldId id="314" r:id="rId17"/>
    <p:sldId id="312" r:id="rId18"/>
    <p:sldId id="294" r:id="rId19"/>
    <p:sldId id="299" r:id="rId20"/>
    <p:sldId id="297" r:id="rId21"/>
    <p:sldId id="298" r:id="rId22"/>
    <p:sldId id="301" r:id="rId23"/>
    <p:sldId id="304" r:id="rId24"/>
    <p:sldId id="305" r:id="rId25"/>
    <p:sldId id="306" r:id="rId26"/>
    <p:sldId id="308" r:id="rId27"/>
    <p:sldId id="309" r:id="rId28"/>
    <p:sldId id="310" r:id="rId29"/>
    <p:sldId id="311" r:id="rId30"/>
    <p:sldId id="274" r:id="rId31"/>
    <p:sldId id="267" r:id="rId32"/>
    <p:sldId id="271" r:id="rId33"/>
    <p:sldId id="275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yta Truszczyńska" initials="E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C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1" autoAdjust="0"/>
    <p:restoredTop sz="94713" autoAdjust="0"/>
  </p:normalViewPr>
  <p:slideViewPr>
    <p:cSldViewPr snapToGrid="0">
      <p:cViewPr>
        <p:scale>
          <a:sx n="65" d="100"/>
          <a:sy n="65" d="100"/>
        </p:scale>
        <p:origin x="-132" y="-7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14" y="30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659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4-25T13:54:18.529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diagrams/_rels/data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slide" Target="../slides/slide23.xml"/><Relationship Id="rId1" Type="http://schemas.openxmlformats.org/officeDocument/2006/relationships/image" Target="../media/image1.jpeg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slide" Target="../slides/slide24.xml"/><Relationship Id="rId9" Type="http://schemas.openxmlformats.org/officeDocument/2006/relationships/image" Target="../media/image7.jpeg"/></Relationships>
</file>

<file path=ppt/diagrams/_rels/data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slide" Target="../slides/slide23.xml"/><Relationship Id="rId1" Type="http://schemas.openxmlformats.org/officeDocument/2006/relationships/image" Target="../media/image1.jpeg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slide" Target="../slides/slide24.xml"/><Relationship Id="rId9" Type="http://schemas.openxmlformats.org/officeDocument/2006/relationships/image" Target="../media/image7.jpeg"/></Relationships>
</file>

<file path=ppt/diagrams/_rels/data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slide" Target="../slides/slide23.xml"/><Relationship Id="rId1" Type="http://schemas.openxmlformats.org/officeDocument/2006/relationships/image" Target="../media/image1.jpeg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slide" Target="../slides/slide24.xml"/><Relationship Id="rId9" Type="http://schemas.openxmlformats.org/officeDocument/2006/relationships/image" Target="../media/image7.jpeg"/></Relationships>
</file>

<file path=ppt/diagrams/_rels/data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slide" Target="../slides/slide23.xml"/><Relationship Id="rId1" Type="http://schemas.openxmlformats.org/officeDocument/2006/relationships/image" Target="../media/image1.jpeg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slide" Target="../slides/slide24.xml"/><Relationship Id="rId9" Type="http://schemas.openxmlformats.org/officeDocument/2006/relationships/image" Target="../media/image7.jpeg"/></Relationships>
</file>

<file path=ppt/diagrams/_rels/data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slide" Target="../slides/slide23.xml"/><Relationship Id="rId1" Type="http://schemas.openxmlformats.org/officeDocument/2006/relationships/image" Target="../media/image1.jpeg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slide" Target="../slides/slide24.xml"/><Relationship Id="rId9" Type="http://schemas.openxmlformats.org/officeDocument/2006/relationships/image" Target="../media/image7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slide" Target="../slides/slide9.xml"/><Relationship Id="rId1" Type="http://schemas.openxmlformats.org/officeDocument/2006/relationships/slide" Target="../slides/slide8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slide" Target="../slides/slide9.xml"/><Relationship Id="rId1" Type="http://schemas.openxmlformats.org/officeDocument/2006/relationships/slide" Target="../slides/slide8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slide" Target="../slides/slide9.xml"/><Relationship Id="rId1" Type="http://schemas.openxmlformats.org/officeDocument/2006/relationships/slide" Target="../slides/slide8.xml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diagrams/_rels/drawing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diagrams/_rels/drawing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diagrams/_rels/drawing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diagrams/_rels/drawing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FD4F3B-22BA-40A7-9CEB-E79C7973A919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F2C9EFA-1CA5-4E57-8A8F-272A9EEC9131}">
      <dgm:prSet phldrT="[Tekst]"/>
      <dgm:spPr>
        <a:solidFill>
          <a:srgbClr val="0070C0"/>
        </a:solidFill>
        <a:ln w="57150"/>
      </dgm:spPr>
      <dgm:t>
        <a:bodyPr/>
        <a:lstStyle/>
        <a:p>
          <a:r>
            <a:rPr lang="pl-PL" dirty="0" smtClean="0"/>
            <a:t>RODZINA</a:t>
          </a:r>
          <a:endParaRPr lang="pl-PL" dirty="0"/>
        </a:p>
      </dgm:t>
    </dgm:pt>
    <dgm:pt modelId="{EEBFA88D-3506-4E5F-B17A-80A9A063EC46}" type="parTrans" cxnId="{F53F304C-F21C-45F0-BD6B-1046AE0582DC}">
      <dgm:prSet/>
      <dgm:spPr/>
      <dgm:t>
        <a:bodyPr/>
        <a:lstStyle/>
        <a:p>
          <a:endParaRPr lang="pl-PL"/>
        </a:p>
      </dgm:t>
    </dgm:pt>
    <dgm:pt modelId="{3879E307-440A-4851-BC01-47A651E12555}" type="sibTrans" cxnId="{F53F304C-F21C-45F0-BD6B-1046AE0582DC}">
      <dgm:prSet/>
      <dgm:spPr/>
      <dgm:t>
        <a:bodyPr/>
        <a:lstStyle/>
        <a:p>
          <a:endParaRPr lang="pl-PL"/>
        </a:p>
      </dgm:t>
    </dgm:pt>
    <dgm:pt modelId="{6B5BE41A-1328-473A-B4C5-D82A127D2DEB}">
      <dgm:prSet phldrT="[Tekst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l-PL" dirty="0" smtClean="0"/>
            <a:t>Świadczenia rodzinne</a:t>
          </a:r>
          <a:endParaRPr lang="pl-PL" dirty="0"/>
        </a:p>
      </dgm:t>
    </dgm:pt>
    <dgm:pt modelId="{77901ACF-F557-4639-ACFC-C53C4EEF6429}" type="parTrans" cxnId="{BF5CDAEF-25F0-4D94-A563-835CD3E63992}">
      <dgm:prSet/>
      <dgm:spPr/>
      <dgm:t>
        <a:bodyPr/>
        <a:lstStyle/>
        <a:p>
          <a:endParaRPr lang="pl-PL"/>
        </a:p>
      </dgm:t>
    </dgm:pt>
    <dgm:pt modelId="{DF99D3FC-F60A-44CC-9DCB-EA3F0F2F15DC}" type="sibTrans" cxnId="{BF5CDAEF-25F0-4D94-A563-835CD3E63992}">
      <dgm:prSet/>
      <dgm:spPr/>
      <dgm:t>
        <a:bodyPr/>
        <a:lstStyle/>
        <a:p>
          <a:endParaRPr lang="pl-PL"/>
        </a:p>
      </dgm:t>
    </dgm:pt>
    <dgm:pt modelId="{59B40CBE-5960-402F-BC8A-71BA2E41707E}">
      <dgm:prSet phldrT="[Teks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pl-PL" dirty="0" smtClean="0"/>
            <a:t>Świadczenia 500+ </a:t>
          </a:r>
        </a:p>
        <a:p>
          <a:r>
            <a:rPr lang="pl-PL" i="1" dirty="0" smtClean="0"/>
            <a:t> oraz </a:t>
          </a:r>
          <a:r>
            <a:rPr lang="pl-PL" dirty="0" smtClean="0"/>
            <a:t>Dobry start</a:t>
          </a:r>
          <a:endParaRPr lang="pl-PL" dirty="0"/>
        </a:p>
      </dgm:t>
    </dgm:pt>
    <dgm:pt modelId="{7AD28B72-95A2-4BAF-AC8A-D0CF98A11BFE}" type="parTrans" cxnId="{074C9617-A9DC-4279-B0F0-69D543FBA8FB}">
      <dgm:prSet/>
      <dgm:spPr/>
      <dgm:t>
        <a:bodyPr/>
        <a:lstStyle/>
        <a:p>
          <a:endParaRPr lang="pl-PL"/>
        </a:p>
      </dgm:t>
    </dgm:pt>
    <dgm:pt modelId="{D3DFC915-AC05-434F-9B4D-C53FE3D474C3}" type="sibTrans" cxnId="{074C9617-A9DC-4279-B0F0-69D543FBA8FB}">
      <dgm:prSet/>
      <dgm:spPr/>
      <dgm:t>
        <a:bodyPr/>
        <a:lstStyle/>
        <a:p>
          <a:endParaRPr lang="pl-PL"/>
        </a:p>
      </dgm:t>
    </dgm:pt>
    <dgm:pt modelId="{57154D08-B487-43D3-BA82-C982B3D5F6C3}">
      <dgm:prSet phldrT="[Teks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pl-PL" dirty="0" smtClean="0"/>
            <a:t>Fundusz Alimentacyjny</a:t>
          </a:r>
          <a:endParaRPr lang="pl-PL" dirty="0"/>
        </a:p>
      </dgm:t>
    </dgm:pt>
    <dgm:pt modelId="{B9626FD1-68E1-42D0-83DB-DF56334DDAC8}" type="parTrans" cxnId="{E1C0F7AD-1F4C-4430-BCED-F6EC6FC1DEF3}">
      <dgm:prSet/>
      <dgm:spPr/>
      <dgm:t>
        <a:bodyPr/>
        <a:lstStyle/>
        <a:p>
          <a:endParaRPr lang="pl-PL"/>
        </a:p>
      </dgm:t>
    </dgm:pt>
    <dgm:pt modelId="{87E64D4B-6971-4E9D-9FC1-765A07BFE86B}" type="sibTrans" cxnId="{E1C0F7AD-1F4C-4430-BCED-F6EC6FC1DEF3}">
      <dgm:prSet/>
      <dgm:spPr/>
      <dgm:t>
        <a:bodyPr/>
        <a:lstStyle/>
        <a:p>
          <a:endParaRPr lang="pl-PL"/>
        </a:p>
      </dgm:t>
    </dgm:pt>
    <dgm:pt modelId="{2498C35D-088D-4C58-B14D-C9A60CF24182}">
      <dgm:prSet phldrT="[Tekst]"/>
      <dgm:spPr>
        <a:solidFill>
          <a:srgbClr val="92D050"/>
        </a:solidFill>
      </dgm:spPr>
      <dgm:t>
        <a:bodyPr/>
        <a:lstStyle/>
        <a:p>
          <a:r>
            <a:rPr lang="pl-PL" dirty="0" smtClean="0"/>
            <a:t>Aktywizacja zawodowa</a:t>
          </a:r>
          <a:endParaRPr lang="pl-PL" dirty="0"/>
        </a:p>
      </dgm:t>
    </dgm:pt>
    <dgm:pt modelId="{ADED0A28-4C59-4466-B9B1-D786CF5B6154}" type="parTrans" cxnId="{74DCC292-CE35-450D-A327-6EBE1C3A6D65}">
      <dgm:prSet/>
      <dgm:spPr/>
      <dgm:t>
        <a:bodyPr/>
        <a:lstStyle/>
        <a:p>
          <a:endParaRPr lang="pl-PL"/>
        </a:p>
      </dgm:t>
    </dgm:pt>
    <dgm:pt modelId="{AC8FC209-FFBD-479E-9312-9ECB20AF4AE8}" type="sibTrans" cxnId="{74DCC292-CE35-450D-A327-6EBE1C3A6D65}">
      <dgm:prSet/>
      <dgm:spPr/>
      <dgm:t>
        <a:bodyPr/>
        <a:lstStyle/>
        <a:p>
          <a:endParaRPr lang="pl-PL"/>
        </a:p>
      </dgm:t>
    </dgm:pt>
    <dgm:pt modelId="{2CADA2FD-E51B-4248-86D5-6B031F95792E}">
      <dgm:prSet phldrT="[Tekst]"/>
      <dgm:spPr>
        <a:solidFill>
          <a:schemeClr val="accent4"/>
        </a:solidFill>
      </dgm:spPr>
      <dgm:t>
        <a:bodyPr/>
        <a:lstStyle/>
        <a:p>
          <a:r>
            <a:rPr lang="pl-PL" dirty="0" smtClean="0"/>
            <a:t>Wspieranie Rodziny i pieczy zastępczej</a:t>
          </a:r>
          <a:endParaRPr lang="pl-PL" dirty="0"/>
        </a:p>
      </dgm:t>
    </dgm:pt>
    <dgm:pt modelId="{7CB7AFFA-711B-4B9A-8659-A7329398C4A5}" type="parTrans" cxnId="{2CC335A9-9411-4D3B-AA92-F3BDBCBC15A5}">
      <dgm:prSet/>
      <dgm:spPr/>
      <dgm:t>
        <a:bodyPr/>
        <a:lstStyle/>
        <a:p>
          <a:endParaRPr lang="pl-PL"/>
        </a:p>
      </dgm:t>
    </dgm:pt>
    <dgm:pt modelId="{40FDFB9E-0E4B-405F-B70C-FBB4E8BDC6A0}" type="sibTrans" cxnId="{2CC335A9-9411-4D3B-AA92-F3BDBCBC15A5}">
      <dgm:prSet/>
      <dgm:spPr/>
      <dgm:t>
        <a:bodyPr/>
        <a:lstStyle/>
        <a:p>
          <a:endParaRPr lang="pl-PL"/>
        </a:p>
      </dgm:t>
    </dgm:pt>
    <dgm:pt modelId="{F020B5F9-AD5E-42AC-BAD0-7FA4C381E9FF}">
      <dgm:prSet phldrT="[Tekst]"/>
      <dgm:spPr/>
      <dgm:t>
        <a:bodyPr/>
        <a:lstStyle/>
        <a:p>
          <a:r>
            <a:rPr lang="pl-PL" dirty="0" smtClean="0"/>
            <a:t>Zapobieganie Przemocy</a:t>
          </a:r>
          <a:endParaRPr lang="pl-PL" dirty="0"/>
        </a:p>
      </dgm:t>
    </dgm:pt>
    <dgm:pt modelId="{9B0E230A-9581-47EA-93E1-EAF7EDD2F5ED}" type="parTrans" cxnId="{43604918-5A6F-457E-A66A-95D088747BF1}">
      <dgm:prSet/>
      <dgm:spPr/>
      <dgm:t>
        <a:bodyPr/>
        <a:lstStyle/>
        <a:p>
          <a:endParaRPr lang="pl-PL"/>
        </a:p>
      </dgm:t>
    </dgm:pt>
    <dgm:pt modelId="{BAF5AB22-2B77-48DA-A46A-0F8D6393EE25}" type="sibTrans" cxnId="{43604918-5A6F-457E-A66A-95D088747BF1}">
      <dgm:prSet/>
      <dgm:spPr/>
      <dgm:t>
        <a:bodyPr/>
        <a:lstStyle/>
        <a:p>
          <a:endParaRPr lang="pl-PL"/>
        </a:p>
      </dgm:t>
    </dgm:pt>
    <dgm:pt modelId="{456CDE12-38C4-43B0-86A4-8320B708943A}">
      <dgm:prSet phldrT="[Tekst]"/>
      <dgm:spPr>
        <a:solidFill>
          <a:schemeClr val="accent5"/>
        </a:solidFill>
      </dgm:spPr>
      <dgm:t>
        <a:bodyPr/>
        <a:lstStyle/>
        <a:p>
          <a:r>
            <a:rPr lang="pl-PL" dirty="0" smtClean="0"/>
            <a:t>Pomoc Społeczna</a:t>
          </a:r>
          <a:endParaRPr lang="pl-PL" dirty="0"/>
        </a:p>
      </dgm:t>
    </dgm:pt>
    <dgm:pt modelId="{70C6168D-F1AD-4336-B605-33CD11D2728D}" type="parTrans" cxnId="{F06D615B-DBDC-44B0-AF77-2FE1FABDE6A2}">
      <dgm:prSet/>
      <dgm:spPr/>
      <dgm:t>
        <a:bodyPr/>
        <a:lstStyle/>
        <a:p>
          <a:endParaRPr lang="pl-PL"/>
        </a:p>
      </dgm:t>
    </dgm:pt>
    <dgm:pt modelId="{93B98804-04F6-4F44-83B2-712964754E76}" type="sibTrans" cxnId="{F06D615B-DBDC-44B0-AF77-2FE1FABDE6A2}">
      <dgm:prSet/>
      <dgm:spPr/>
      <dgm:t>
        <a:bodyPr/>
        <a:lstStyle/>
        <a:p>
          <a:endParaRPr lang="pl-PL"/>
        </a:p>
      </dgm:t>
    </dgm:pt>
    <dgm:pt modelId="{4C458C16-C215-4623-A861-A44908FAB9DC}" type="pres">
      <dgm:prSet presAssocID="{BDFD4F3B-22BA-40A7-9CEB-E79C7973A91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7B2143C-44DD-4528-892A-68E57E62F6A6}" type="pres">
      <dgm:prSet presAssocID="{CF2C9EFA-1CA5-4E57-8A8F-272A9EEC9131}" presName="centerShape" presStyleLbl="node0" presStyleIdx="0" presStyleCnt="1" custLinFactNeighborX="-951" custLinFactNeighborY="1167"/>
      <dgm:spPr/>
      <dgm:t>
        <a:bodyPr/>
        <a:lstStyle/>
        <a:p>
          <a:endParaRPr lang="pl-PL"/>
        </a:p>
      </dgm:t>
    </dgm:pt>
    <dgm:pt modelId="{3F3BE630-5604-4755-97CA-651DCE4B7048}" type="pres">
      <dgm:prSet presAssocID="{77901ACF-F557-4639-ACFC-C53C4EEF6429}" presName="parTrans" presStyleLbl="bgSibTrans2D1" presStyleIdx="0" presStyleCnt="7"/>
      <dgm:spPr/>
      <dgm:t>
        <a:bodyPr/>
        <a:lstStyle/>
        <a:p>
          <a:endParaRPr lang="pl-PL"/>
        </a:p>
      </dgm:t>
    </dgm:pt>
    <dgm:pt modelId="{24DE0B30-273A-4C57-9BC9-1BAC1276492C}" type="pres">
      <dgm:prSet presAssocID="{6B5BE41A-1328-473A-B4C5-D82A127D2DEB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9F33263-9CC7-4A0C-B93D-54F574F593E1}" type="pres">
      <dgm:prSet presAssocID="{7AD28B72-95A2-4BAF-AC8A-D0CF98A11BFE}" presName="parTrans" presStyleLbl="bgSibTrans2D1" presStyleIdx="1" presStyleCnt="7" custLinFactNeighborX="-2746" custLinFactNeighborY="-22752"/>
      <dgm:spPr/>
      <dgm:t>
        <a:bodyPr/>
        <a:lstStyle/>
        <a:p>
          <a:endParaRPr lang="pl-PL"/>
        </a:p>
      </dgm:t>
    </dgm:pt>
    <dgm:pt modelId="{D44A4815-EB0C-411C-B478-8B82C33AB888}" type="pres">
      <dgm:prSet presAssocID="{59B40CBE-5960-402F-BC8A-71BA2E41707E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6C8E6B5-CF65-42EB-9313-8EE545E67836}" type="pres">
      <dgm:prSet presAssocID="{B9626FD1-68E1-42D0-83DB-DF56334DDAC8}" presName="parTrans" presStyleLbl="bgSibTrans2D1" presStyleIdx="2" presStyleCnt="7"/>
      <dgm:spPr/>
      <dgm:t>
        <a:bodyPr/>
        <a:lstStyle/>
        <a:p>
          <a:endParaRPr lang="pl-PL"/>
        </a:p>
      </dgm:t>
    </dgm:pt>
    <dgm:pt modelId="{F44E2913-608A-4EEB-A587-92B2961E379F}" type="pres">
      <dgm:prSet presAssocID="{57154D08-B487-43D3-BA82-C982B3D5F6C3}" presName="node" presStyleLbl="node1" presStyleIdx="2" presStyleCnt="7" custRadScaleRad="99208" custRadScaleInc="-25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E90F70B-4CD3-4232-B0F3-B315D19A6E1B}" type="pres">
      <dgm:prSet presAssocID="{7CB7AFFA-711B-4B9A-8659-A7329398C4A5}" presName="parTrans" presStyleLbl="bgSibTrans2D1" presStyleIdx="3" presStyleCnt="7"/>
      <dgm:spPr/>
      <dgm:t>
        <a:bodyPr/>
        <a:lstStyle/>
        <a:p>
          <a:endParaRPr lang="pl-PL"/>
        </a:p>
      </dgm:t>
    </dgm:pt>
    <dgm:pt modelId="{41082903-6BAC-4245-A9FC-833BF067CA55}" type="pres">
      <dgm:prSet presAssocID="{2CADA2FD-E51B-4248-86D5-6B031F95792E}" presName="node" presStyleLbl="node1" presStyleIdx="3" presStyleCnt="7" custRadScaleRad="97666" custRadScaleInc="117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15E3CF4-30C5-4579-B676-0E45172601A1}" type="pres">
      <dgm:prSet presAssocID="{9B0E230A-9581-47EA-93E1-EAF7EDD2F5ED}" presName="parTrans" presStyleLbl="bgSibTrans2D1" presStyleIdx="4" presStyleCnt="7"/>
      <dgm:spPr/>
      <dgm:t>
        <a:bodyPr/>
        <a:lstStyle/>
        <a:p>
          <a:endParaRPr lang="pl-PL"/>
        </a:p>
      </dgm:t>
    </dgm:pt>
    <dgm:pt modelId="{4D89875A-84F8-4965-9B6B-BAFD93532AAC}" type="pres">
      <dgm:prSet presAssocID="{F020B5F9-AD5E-42AC-BAD0-7FA4C381E9FF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514A60A-A7D3-4A3E-9455-AF2BD1CC66DA}" type="pres">
      <dgm:prSet presAssocID="{70C6168D-F1AD-4336-B605-33CD11D2728D}" presName="parTrans" presStyleLbl="bgSibTrans2D1" presStyleIdx="5" presStyleCnt="7"/>
      <dgm:spPr/>
      <dgm:t>
        <a:bodyPr/>
        <a:lstStyle/>
        <a:p>
          <a:endParaRPr lang="pl-PL"/>
        </a:p>
      </dgm:t>
    </dgm:pt>
    <dgm:pt modelId="{58D2080A-5151-490C-9A05-DED9D2B7FADA}" type="pres">
      <dgm:prSet presAssocID="{456CDE12-38C4-43B0-86A4-8320B708943A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29B982D-05C2-46A1-B9AC-481E33533CCB}" type="pres">
      <dgm:prSet presAssocID="{ADED0A28-4C59-4466-B9B1-D786CF5B6154}" presName="parTrans" presStyleLbl="bgSibTrans2D1" presStyleIdx="6" presStyleCnt="7"/>
      <dgm:spPr/>
      <dgm:t>
        <a:bodyPr/>
        <a:lstStyle/>
        <a:p>
          <a:endParaRPr lang="pl-PL"/>
        </a:p>
      </dgm:t>
    </dgm:pt>
    <dgm:pt modelId="{646C220A-2D7F-494E-8AB7-408FC1F77B4E}" type="pres">
      <dgm:prSet presAssocID="{2498C35D-088D-4C58-B14D-C9A60CF24182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29C38E2-6608-4F02-9827-452A01089010}" type="presOf" srcId="{7CB7AFFA-711B-4B9A-8659-A7329398C4A5}" destId="{1E90F70B-4CD3-4232-B0F3-B315D19A6E1B}" srcOrd="0" destOrd="0" presId="urn:microsoft.com/office/officeart/2005/8/layout/radial4"/>
    <dgm:cxn modelId="{A04977F0-6BAC-4DB8-8C8E-4CDCF737F773}" type="presOf" srcId="{57154D08-B487-43D3-BA82-C982B3D5F6C3}" destId="{F44E2913-608A-4EEB-A587-92B2961E379F}" srcOrd="0" destOrd="0" presId="urn:microsoft.com/office/officeart/2005/8/layout/radial4"/>
    <dgm:cxn modelId="{F06D615B-DBDC-44B0-AF77-2FE1FABDE6A2}" srcId="{CF2C9EFA-1CA5-4E57-8A8F-272A9EEC9131}" destId="{456CDE12-38C4-43B0-86A4-8320B708943A}" srcOrd="5" destOrd="0" parTransId="{70C6168D-F1AD-4336-B605-33CD11D2728D}" sibTransId="{93B98804-04F6-4F44-83B2-712964754E76}"/>
    <dgm:cxn modelId="{DAF9C925-D12C-4A75-99D8-A610BA454133}" type="presOf" srcId="{456CDE12-38C4-43B0-86A4-8320B708943A}" destId="{58D2080A-5151-490C-9A05-DED9D2B7FADA}" srcOrd="0" destOrd="0" presId="urn:microsoft.com/office/officeart/2005/8/layout/radial4"/>
    <dgm:cxn modelId="{4A7864E9-B725-47F8-8BF2-7EE5AC7350A2}" type="presOf" srcId="{CF2C9EFA-1CA5-4E57-8A8F-272A9EEC9131}" destId="{37B2143C-44DD-4528-892A-68E57E62F6A6}" srcOrd="0" destOrd="0" presId="urn:microsoft.com/office/officeart/2005/8/layout/radial4"/>
    <dgm:cxn modelId="{C74BCB20-4236-4123-9EF9-4CAB74179CA9}" type="presOf" srcId="{ADED0A28-4C59-4466-B9B1-D786CF5B6154}" destId="{529B982D-05C2-46A1-B9AC-481E33533CCB}" srcOrd="0" destOrd="0" presId="urn:microsoft.com/office/officeart/2005/8/layout/radial4"/>
    <dgm:cxn modelId="{74DCC292-CE35-450D-A327-6EBE1C3A6D65}" srcId="{CF2C9EFA-1CA5-4E57-8A8F-272A9EEC9131}" destId="{2498C35D-088D-4C58-B14D-C9A60CF24182}" srcOrd="6" destOrd="0" parTransId="{ADED0A28-4C59-4466-B9B1-D786CF5B6154}" sibTransId="{AC8FC209-FFBD-479E-9312-9ECB20AF4AE8}"/>
    <dgm:cxn modelId="{D2EBFD8C-8992-4CF4-A9C0-BAF9D4EBC05A}" type="presOf" srcId="{F020B5F9-AD5E-42AC-BAD0-7FA4C381E9FF}" destId="{4D89875A-84F8-4965-9B6B-BAFD93532AAC}" srcOrd="0" destOrd="0" presId="urn:microsoft.com/office/officeart/2005/8/layout/radial4"/>
    <dgm:cxn modelId="{8A51BBDD-F3A7-4A22-B238-F4CB0C9BC289}" type="presOf" srcId="{70C6168D-F1AD-4336-B605-33CD11D2728D}" destId="{A514A60A-A7D3-4A3E-9455-AF2BD1CC66DA}" srcOrd="0" destOrd="0" presId="urn:microsoft.com/office/officeart/2005/8/layout/radial4"/>
    <dgm:cxn modelId="{66EC8266-B15C-45AA-BE5E-CD80A48CBB1A}" type="presOf" srcId="{B9626FD1-68E1-42D0-83DB-DF56334DDAC8}" destId="{A6C8E6B5-CF65-42EB-9313-8EE545E67836}" srcOrd="0" destOrd="0" presId="urn:microsoft.com/office/officeart/2005/8/layout/radial4"/>
    <dgm:cxn modelId="{074C9617-A9DC-4279-B0F0-69D543FBA8FB}" srcId="{CF2C9EFA-1CA5-4E57-8A8F-272A9EEC9131}" destId="{59B40CBE-5960-402F-BC8A-71BA2E41707E}" srcOrd="1" destOrd="0" parTransId="{7AD28B72-95A2-4BAF-AC8A-D0CF98A11BFE}" sibTransId="{D3DFC915-AC05-434F-9B4D-C53FE3D474C3}"/>
    <dgm:cxn modelId="{18D135FC-C1E2-43BA-A6DE-F643B3AAEF1A}" type="presOf" srcId="{77901ACF-F557-4639-ACFC-C53C4EEF6429}" destId="{3F3BE630-5604-4755-97CA-651DCE4B7048}" srcOrd="0" destOrd="0" presId="urn:microsoft.com/office/officeart/2005/8/layout/radial4"/>
    <dgm:cxn modelId="{F55C1E4E-223C-4EFF-9CD5-FCF709985A7E}" type="presOf" srcId="{2498C35D-088D-4C58-B14D-C9A60CF24182}" destId="{646C220A-2D7F-494E-8AB7-408FC1F77B4E}" srcOrd="0" destOrd="0" presId="urn:microsoft.com/office/officeart/2005/8/layout/radial4"/>
    <dgm:cxn modelId="{2CC335A9-9411-4D3B-AA92-F3BDBCBC15A5}" srcId="{CF2C9EFA-1CA5-4E57-8A8F-272A9EEC9131}" destId="{2CADA2FD-E51B-4248-86D5-6B031F95792E}" srcOrd="3" destOrd="0" parTransId="{7CB7AFFA-711B-4B9A-8659-A7329398C4A5}" sibTransId="{40FDFB9E-0E4B-405F-B70C-FBB4E8BDC6A0}"/>
    <dgm:cxn modelId="{BF5CDAEF-25F0-4D94-A563-835CD3E63992}" srcId="{CF2C9EFA-1CA5-4E57-8A8F-272A9EEC9131}" destId="{6B5BE41A-1328-473A-B4C5-D82A127D2DEB}" srcOrd="0" destOrd="0" parTransId="{77901ACF-F557-4639-ACFC-C53C4EEF6429}" sibTransId="{DF99D3FC-F60A-44CC-9DCB-EA3F0F2F15DC}"/>
    <dgm:cxn modelId="{E1C0F7AD-1F4C-4430-BCED-F6EC6FC1DEF3}" srcId="{CF2C9EFA-1CA5-4E57-8A8F-272A9EEC9131}" destId="{57154D08-B487-43D3-BA82-C982B3D5F6C3}" srcOrd="2" destOrd="0" parTransId="{B9626FD1-68E1-42D0-83DB-DF56334DDAC8}" sibTransId="{87E64D4B-6971-4E9D-9FC1-765A07BFE86B}"/>
    <dgm:cxn modelId="{EA14C6C0-31ED-432E-A9BC-D2FD6891B31A}" type="presOf" srcId="{59B40CBE-5960-402F-BC8A-71BA2E41707E}" destId="{D44A4815-EB0C-411C-B478-8B82C33AB888}" srcOrd="0" destOrd="0" presId="urn:microsoft.com/office/officeart/2005/8/layout/radial4"/>
    <dgm:cxn modelId="{43604918-5A6F-457E-A66A-95D088747BF1}" srcId="{CF2C9EFA-1CA5-4E57-8A8F-272A9EEC9131}" destId="{F020B5F9-AD5E-42AC-BAD0-7FA4C381E9FF}" srcOrd="4" destOrd="0" parTransId="{9B0E230A-9581-47EA-93E1-EAF7EDD2F5ED}" sibTransId="{BAF5AB22-2B77-48DA-A46A-0F8D6393EE25}"/>
    <dgm:cxn modelId="{8088CB0A-5CA3-482F-80B8-F8052C0019AC}" type="presOf" srcId="{9B0E230A-9581-47EA-93E1-EAF7EDD2F5ED}" destId="{615E3CF4-30C5-4579-B676-0E45172601A1}" srcOrd="0" destOrd="0" presId="urn:microsoft.com/office/officeart/2005/8/layout/radial4"/>
    <dgm:cxn modelId="{8D6A5AE5-16FC-4BDC-8C59-422F5419E2C7}" type="presOf" srcId="{BDFD4F3B-22BA-40A7-9CEB-E79C7973A919}" destId="{4C458C16-C215-4623-A861-A44908FAB9DC}" srcOrd="0" destOrd="0" presId="urn:microsoft.com/office/officeart/2005/8/layout/radial4"/>
    <dgm:cxn modelId="{6AD8EFEE-3C97-4875-9AD0-7246E002B039}" type="presOf" srcId="{2CADA2FD-E51B-4248-86D5-6B031F95792E}" destId="{41082903-6BAC-4245-A9FC-833BF067CA55}" srcOrd="0" destOrd="0" presId="urn:microsoft.com/office/officeart/2005/8/layout/radial4"/>
    <dgm:cxn modelId="{13C05614-06F5-4BA7-9163-1969216549BA}" type="presOf" srcId="{7AD28B72-95A2-4BAF-AC8A-D0CF98A11BFE}" destId="{39F33263-9CC7-4A0C-B93D-54F574F593E1}" srcOrd="0" destOrd="0" presId="urn:microsoft.com/office/officeart/2005/8/layout/radial4"/>
    <dgm:cxn modelId="{F53F304C-F21C-45F0-BD6B-1046AE0582DC}" srcId="{BDFD4F3B-22BA-40A7-9CEB-E79C7973A919}" destId="{CF2C9EFA-1CA5-4E57-8A8F-272A9EEC9131}" srcOrd="0" destOrd="0" parTransId="{EEBFA88D-3506-4E5F-B17A-80A9A063EC46}" sibTransId="{3879E307-440A-4851-BC01-47A651E12555}"/>
    <dgm:cxn modelId="{C4382C8A-52D4-4AA7-A037-A68C97FD676A}" type="presOf" srcId="{6B5BE41A-1328-473A-B4C5-D82A127D2DEB}" destId="{24DE0B30-273A-4C57-9BC9-1BAC1276492C}" srcOrd="0" destOrd="0" presId="urn:microsoft.com/office/officeart/2005/8/layout/radial4"/>
    <dgm:cxn modelId="{9140D0BD-2544-42C7-93CB-9C4E60B09FA9}" type="presParOf" srcId="{4C458C16-C215-4623-A861-A44908FAB9DC}" destId="{37B2143C-44DD-4528-892A-68E57E62F6A6}" srcOrd="0" destOrd="0" presId="urn:microsoft.com/office/officeart/2005/8/layout/radial4"/>
    <dgm:cxn modelId="{3FD54DC0-3421-4C96-AF6F-50BE43B7A32D}" type="presParOf" srcId="{4C458C16-C215-4623-A861-A44908FAB9DC}" destId="{3F3BE630-5604-4755-97CA-651DCE4B7048}" srcOrd="1" destOrd="0" presId="urn:microsoft.com/office/officeart/2005/8/layout/radial4"/>
    <dgm:cxn modelId="{0FBF660B-0BED-48DE-98ED-E9F71D0F6CBC}" type="presParOf" srcId="{4C458C16-C215-4623-A861-A44908FAB9DC}" destId="{24DE0B30-273A-4C57-9BC9-1BAC1276492C}" srcOrd="2" destOrd="0" presId="urn:microsoft.com/office/officeart/2005/8/layout/radial4"/>
    <dgm:cxn modelId="{801C7AD2-3D4B-4B1E-BE94-429ED3F76A05}" type="presParOf" srcId="{4C458C16-C215-4623-A861-A44908FAB9DC}" destId="{39F33263-9CC7-4A0C-B93D-54F574F593E1}" srcOrd="3" destOrd="0" presId="urn:microsoft.com/office/officeart/2005/8/layout/radial4"/>
    <dgm:cxn modelId="{819273AF-31BD-4407-876D-CBB28E77C47C}" type="presParOf" srcId="{4C458C16-C215-4623-A861-A44908FAB9DC}" destId="{D44A4815-EB0C-411C-B478-8B82C33AB888}" srcOrd="4" destOrd="0" presId="urn:microsoft.com/office/officeart/2005/8/layout/radial4"/>
    <dgm:cxn modelId="{5694CFEA-6BF3-48D1-8915-AA202AE2E823}" type="presParOf" srcId="{4C458C16-C215-4623-A861-A44908FAB9DC}" destId="{A6C8E6B5-CF65-42EB-9313-8EE545E67836}" srcOrd="5" destOrd="0" presId="urn:microsoft.com/office/officeart/2005/8/layout/radial4"/>
    <dgm:cxn modelId="{56E78FA0-37D7-46C5-AD1F-360ED2ABDB91}" type="presParOf" srcId="{4C458C16-C215-4623-A861-A44908FAB9DC}" destId="{F44E2913-608A-4EEB-A587-92B2961E379F}" srcOrd="6" destOrd="0" presId="urn:microsoft.com/office/officeart/2005/8/layout/radial4"/>
    <dgm:cxn modelId="{3EDCB60E-5035-42BE-869E-6C19943E3D88}" type="presParOf" srcId="{4C458C16-C215-4623-A861-A44908FAB9DC}" destId="{1E90F70B-4CD3-4232-B0F3-B315D19A6E1B}" srcOrd="7" destOrd="0" presId="urn:microsoft.com/office/officeart/2005/8/layout/radial4"/>
    <dgm:cxn modelId="{11D5EBD3-8972-4E43-BBD7-4977ED8DA5D1}" type="presParOf" srcId="{4C458C16-C215-4623-A861-A44908FAB9DC}" destId="{41082903-6BAC-4245-A9FC-833BF067CA55}" srcOrd="8" destOrd="0" presId="urn:microsoft.com/office/officeart/2005/8/layout/radial4"/>
    <dgm:cxn modelId="{EEC83F8F-8C34-43A4-A6DA-926567355695}" type="presParOf" srcId="{4C458C16-C215-4623-A861-A44908FAB9DC}" destId="{615E3CF4-30C5-4579-B676-0E45172601A1}" srcOrd="9" destOrd="0" presId="urn:microsoft.com/office/officeart/2005/8/layout/radial4"/>
    <dgm:cxn modelId="{7A5E02DA-2BE7-4066-B8DB-5CCC226CE389}" type="presParOf" srcId="{4C458C16-C215-4623-A861-A44908FAB9DC}" destId="{4D89875A-84F8-4965-9B6B-BAFD93532AAC}" srcOrd="10" destOrd="0" presId="urn:microsoft.com/office/officeart/2005/8/layout/radial4"/>
    <dgm:cxn modelId="{268CE318-0ACD-4221-933E-F70B71B8FEB6}" type="presParOf" srcId="{4C458C16-C215-4623-A861-A44908FAB9DC}" destId="{A514A60A-A7D3-4A3E-9455-AF2BD1CC66DA}" srcOrd="11" destOrd="0" presId="urn:microsoft.com/office/officeart/2005/8/layout/radial4"/>
    <dgm:cxn modelId="{0F341A36-DB33-4090-BAD9-8DB04079224F}" type="presParOf" srcId="{4C458C16-C215-4623-A861-A44908FAB9DC}" destId="{58D2080A-5151-490C-9A05-DED9D2B7FADA}" srcOrd="12" destOrd="0" presId="urn:microsoft.com/office/officeart/2005/8/layout/radial4"/>
    <dgm:cxn modelId="{CA4488C8-3F13-45A7-9BEA-145A0FA09D37}" type="presParOf" srcId="{4C458C16-C215-4623-A861-A44908FAB9DC}" destId="{529B982D-05C2-46A1-B9AC-481E33533CCB}" srcOrd="13" destOrd="0" presId="urn:microsoft.com/office/officeart/2005/8/layout/radial4"/>
    <dgm:cxn modelId="{2FAA47DF-4E8D-4C1C-B113-470E38A4225D}" type="presParOf" srcId="{4C458C16-C215-4623-A861-A44908FAB9DC}" destId="{646C220A-2D7F-494E-8AB7-408FC1F77B4E}" srcOrd="1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0E624F4-E64A-4513-8234-385A06E2474B}" type="doc">
      <dgm:prSet loTypeId="urn:microsoft.com/office/officeart/2005/8/layout/hList7#5" loCatId="relationship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83CD260-E88E-4FFC-BE63-06DBDAFD31F4}">
      <dgm:prSet phldrT="[Tekst]"/>
      <dgm:spPr/>
      <dgm:t>
        <a:bodyPr/>
        <a:lstStyle/>
        <a:p>
          <a:r>
            <a:rPr lang="pl-PL" b="1" dirty="0" smtClean="0"/>
            <a:t>Program Operacyjny Pomoc Żywnościowa 2014-2020</a:t>
          </a:r>
          <a:endParaRPr lang="pl-PL" dirty="0"/>
        </a:p>
      </dgm:t>
    </dgm:pt>
    <dgm:pt modelId="{22E14D01-1D90-44B9-97F8-4F1440546738}" type="parTrans" cxnId="{D1292AB1-1B82-4FFA-8E5A-9E4A6F67AB7E}">
      <dgm:prSet/>
      <dgm:spPr/>
      <dgm:t>
        <a:bodyPr/>
        <a:lstStyle/>
        <a:p>
          <a:endParaRPr lang="pl-PL"/>
        </a:p>
      </dgm:t>
    </dgm:pt>
    <dgm:pt modelId="{FA1487BB-F917-451E-9CE4-2152879B14B1}" type="sibTrans" cxnId="{D1292AB1-1B82-4FFA-8E5A-9E4A6F67AB7E}">
      <dgm:prSet/>
      <dgm:spPr/>
      <dgm:t>
        <a:bodyPr/>
        <a:lstStyle/>
        <a:p>
          <a:endParaRPr lang="pl-PL"/>
        </a:p>
      </dgm:t>
    </dgm:pt>
    <dgm:pt modelId="{2E5BAC81-F733-4FF0-84DB-81E138EE911F}">
      <dgm:prSet phldrT="[Tekst]"/>
      <dgm:spPr/>
      <dgm:t>
        <a:bodyPr/>
        <a:lstStyle/>
        <a:p>
          <a:r>
            <a:rPr lang="pl-PL" b="1" dirty="0" smtClean="0"/>
            <a:t>Rządowy Program Karta Dużej Rodziny (KDR)</a:t>
          </a:r>
          <a:endParaRPr lang="pl-PL" dirty="0"/>
        </a:p>
      </dgm:t>
    </dgm:pt>
    <dgm:pt modelId="{8D57B7B9-9F8D-48F6-84B6-AC6D83AC1A92}" type="parTrans" cxnId="{1EA1F0C3-DB6D-4B70-83C1-47C41FEC75AC}">
      <dgm:prSet/>
      <dgm:spPr/>
      <dgm:t>
        <a:bodyPr/>
        <a:lstStyle/>
        <a:p>
          <a:endParaRPr lang="pl-PL"/>
        </a:p>
      </dgm:t>
    </dgm:pt>
    <dgm:pt modelId="{181A56D8-2DF8-467B-BC78-450B5083AC6B}" type="sibTrans" cxnId="{1EA1F0C3-DB6D-4B70-83C1-47C41FEC75AC}">
      <dgm:prSet/>
      <dgm:spPr/>
      <dgm:t>
        <a:bodyPr/>
        <a:lstStyle/>
        <a:p>
          <a:endParaRPr lang="pl-PL"/>
        </a:p>
      </dgm:t>
    </dgm:pt>
    <dgm:pt modelId="{3C6CEAA3-84A2-41F7-983E-B943E56535EF}">
      <dgm:prSet phldrT="[Tekst]"/>
      <dgm:spPr/>
      <dgm:t>
        <a:bodyPr/>
        <a:lstStyle/>
        <a:p>
          <a:r>
            <a:rPr lang="pl-PL" b="1" dirty="0" smtClean="0"/>
            <a:t>Program Karta Oleckiej Rodziny 3+</a:t>
          </a:r>
          <a:endParaRPr lang="pl-PL" dirty="0"/>
        </a:p>
      </dgm:t>
    </dgm:pt>
    <dgm:pt modelId="{9AED720A-77E5-4AC6-B253-1966BB6F25FE}" type="parTrans" cxnId="{7BD17338-9035-4717-85BA-66FA8DE8D383}">
      <dgm:prSet/>
      <dgm:spPr/>
      <dgm:t>
        <a:bodyPr/>
        <a:lstStyle/>
        <a:p>
          <a:endParaRPr lang="pl-PL"/>
        </a:p>
      </dgm:t>
    </dgm:pt>
    <dgm:pt modelId="{269D4AFC-D02C-4454-9E07-1C444A8C91BD}" type="sibTrans" cxnId="{7BD17338-9035-4717-85BA-66FA8DE8D383}">
      <dgm:prSet/>
      <dgm:spPr/>
      <dgm:t>
        <a:bodyPr/>
        <a:lstStyle/>
        <a:p>
          <a:endParaRPr lang="pl-PL"/>
        </a:p>
      </dgm:t>
    </dgm:pt>
    <dgm:pt modelId="{45420766-D1B2-4B1F-99A5-CAA0EC56691C}">
      <dgm:prSet phldrT="[Tekst]"/>
      <dgm:spPr/>
      <dgm:t>
        <a:bodyPr/>
        <a:lstStyle/>
        <a:p>
          <a:r>
            <a:rPr lang="pl-PL" b="1" dirty="0" smtClean="0"/>
            <a:t>Program rządowy Za życiem </a:t>
          </a:r>
          <a:endParaRPr lang="pl-PL" dirty="0"/>
        </a:p>
      </dgm:t>
    </dgm:pt>
    <dgm:pt modelId="{89EE3C8A-B17D-4E15-BE25-CB49D3FFBB7B}" type="parTrans" cxnId="{B5868336-959C-4485-91AD-889D09C00212}">
      <dgm:prSet/>
      <dgm:spPr/>
      <dgm:t>
        <a:bodyPr/>
        <a:lstStyle/>
        <a:p>
          <a:endParaRPr lang="pl-PL"/>
        </a:p>
      </dgm:t>
    </dgm:pt>
    <dgm:pt modelId="{D2A2401D-0FEE-43E6-BF75-63E06CBFD778}" type="sibTrans" cxnId="{B5868336-959C-4485-91AD-889D09C00212}">
      <dgm:prSet/>
      <dgm:spPr/>
      <dgm:t>
        <a:bodyPr/>
        <a:lstStyle/>
        <a:p>
          <a:endParaRPr lang="pl-PL"/>
        </a:p>
      </dgm:t>
    </dgm:pt>
    <dgm:pt modelId="{144175B3-66B5-4E83-A172-F12511D98868}">
      <dgm:prSet phldrT="[Tekst]"/>
      <dgm:spPr/>
      <dgm:t>
        <a:bodyPr/>
        <a:lstStyle/>
        <a:p>
          <a:r>
            <a:rPr lang="pl-PL" b="1" i="1" dirty="0" smtClean="0"/>
            <a:t>Program rządowy ,,Dobry Start’’</a:t>
          </a:r>
          <a:endParaRPr lang="pl-PL" dirty="0"/>
        </a:p>
      </dgm:t>
    </dgm:pt>
    <dgm:pt modelId="{B66252A0-951E-46D4-B6B2-88E583E2EE95}" type="parTrans" cxnId="{904CC012-9738-4887-A3AA-6E6B9C839995}">
      <dgm:prSet/>
      <dgm:spPr/>
      <dgm:t>
        <a:bodyPr/>
        <a:lstStyle/>
        <a:p>
          <a:endParaRPr lang="pl-PL"/>
        </a:p>
      </dgm:t>
    </dgm:pt>
    <dgm:pt modelId="{54C3414E-B002-41F2-BFDA-202E9F339931}" type="sibTrans" cxnId="{904CC012-9738-4887-A3AA-6E6B9C839995}">
      <dgm:prSet/>
      <dgm:spPr/>
      <dgm:t>
        <a:bodyPr/>
        <a:lstStyle/>
        <a:p>
          <a:endParaRPr lang="pl-PL"/>
        </a:p>
      </dgm:t>
    </dgm:pt>
    <dgm:pt modelId="{BC1A25C7-7D8F-4D67-AEB7-B4829BCFBC26}">
      <dgm:prSet phldrT="[Tekst]"/>
      <dgm:spPr/>
      <dgm:t>
        <a:bodyPr/>
        <a:lstStyle/>
        <a:p>
          <a:r>
            <a:rPr lang="pl-PL" b="1" smtClean="0"/>
            <a:t>Projekt  ,,Akcja aktywizacja’’</a:t>
          </a:r>
          <a:r>
            <a:rPr lang="pl-PL" smtClean="0"/>
            <a:t> </a:t>
          </a:r>
          <a:endParaRPr lang="pl-PL" dirty="0"/>
        </a:p>
      </dgm:t>
    </dgm:pt>
    <dgm:pt modelId="{362D6669-47FE-491E-9F59-EFC6C24706D8}" type="parTrans" cxnId="{8BEDF7AB-D913-4493-B4E7-172D97C1B4F5}">
      <dgm:prSet/>
      <dgm:spPr/>
      <dgm:t>
        <a:bodyPr/>
        <a:lstStyle/>
        <a:p>
          <a:endParaRPr lang="pl-PL"/>
        </a:p>
      </dgm:t>
    </dgm:pt>
    <dgm:pt modelId="{FEF2CAC9-46A6-4D0D-923F-43209FE6D0B7}" type="sibTrans" cxnId="{8BEDF7AB-D913-4493-B4E7-172D97C1B4F5}">
      <dgm:prSet/>
      <dgm:spPr/>
      <dgm:t>
        <a:bodyPr/>
        <a:lstStyle/>
        <a:p>
          <a:endParaRPr lang="pl-PL"/>
        </a:p>
      </dgm:t>
    </dgm:pt>
    <dgm:pt modelId="{1F033EEE-E7D6-4B57-9A53-99015027438B}">
      <dgm:prSet phldrT="[Tekst]"/>
      <dgm:spPr/>
      <dgm:t>
        <a:bodyPr/>
        <a:lstStyle/>
        <a:p>
          <a:r>
            <a:rPr lang="pl-PL" b="1" dirty="0" smtClean="0"/>
            <a:t>Projekt socjalny</a:t>
          </a:r>
          <a:endParaRPr lang="pl-PL" dirty="0"/>
        </a:p>
      </dgm:t>
    </dgm:pt>
    <dgm:pt modelId="{544C5061-01AE-4DBA-A462-6CF8E7C78B98}" type="parTrans" cxnId="{18049671-97AB-49A2-8DE1-45DA4F26826D}">
      <dgm:prSet/>
      <dgm:spPr/>
      <dgm:t>
        <a:bodyPr/>
        <a:lstStyle/>
        <a:p>
          <a:endParaRPr lang="pl-PL"/>
        </a:p>
      </dgm:t>
    </dgm:pt>
    <dgm:pt modelId="{D90C0C82-3140-4756-A765-18DC11E80065}" type="sibTrans" cxnId="{18049671-97AB-49A2-8DE1-45DA4F26826D}">
      <dgm:prSet/>
      <dgm:spPr/>
      <dgm:t>
        <a:bodyPr/>
        <a:lstStyle/>
        <a:p>
          <a:endParaRPr lang="pl-PL"/>
        </a:p>
      </dgm:t>
    </dgm:pt>
    <dgm:pt modelId="{35D74DA6-C96A-4A90-9D10-EF8DA5AB4B3A}" type="pres">
      <dgm:prSet presAssocID="{80E624F4-E64A-4513-8234-385A06E2474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40399A9-8222-49D3-9C99-EBBA890362DE}" type="pres">
      <dgm:prSet presAssocID="{80E624F4-E64A-4513-8234-385A06E2474B}" presName="fgShape" presStyleLbl="fgShp" presStyleIdx="0" presStyleCnt="1"/>
      <dgm:spPr/>
      <dgm:extLst/>
    </dgm:pt>
    <dgm:pt modelId="{40247C8D-22A6-4420-A62C-FA658A826277}" type="pres">
      <dgm:prSet presAssocID="{80E624F4-E64A-4513-8234-385A06E2474B}" presName="linComp" presStyleCnt="0"/>
      <dgm:spPr/>
    </dgm:pt>
    <dgm:pt modelId="{E24FF2E6-782E-4F67-AF1F-895A0CCF4037}" type="pres">
      <dgm:prSet presAssocID="{583CD260-E88E-4FFC-BE63-06DBDAFD31F4}" presName="compNode" presStyleCnt="0"/>
      <dgm:spPr/>
    </dgm:pt>
    <dgm:pt modelId="{1AD682A2-8408-4487-89E7-1D2DE98785D8}" type="pres">
      <dgm:prSet presAssocID="{583CD260-E88E-4FFC-BE63-06DBDAFD31F4}" presName="bkgdShape" presStyleLbl="node1" presStyleIdx="0" presStyleCnt="7"/>
      <dgm:spPr/>
      <dgm:t>
        <a:bodyPr/>
        <a:lstStyle/>
        <a:p>
          <a:endParaRPr lang="pl-PL"/>
        </a:p>
      </dgm:t>
    </dgm:pt>
    <dgm:pt modelId="{40867C8D-69E1-47C3-84E4-C64CD93827E2}" type="pres">
      <dgm:prSet presAssocID="{583CD260-E88E-4FFC-BE63-06DBDAFD31F4}" presName="nodeTx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954DB2B-A545-4592-9AE5-F7597EDEA5C0}" type="pres">
      <dgm:prSet presAssocID="{583CD260-E88E-4FFC-BE63-06DBDAFD31F4}" presName="invisiNode" presStyleLbl="node1" presStyleIdx="0" presStyleCnt="7"/>
      <dgm:spPr/>
    </dgm:pt>
    <dgm:pt modelId="{E6959BCC-21B7-4E4B-A51F-857A58395AC9}" type="pres">
      <dgm:prSet presAssocID="{583CD260-E88E-4FFC-BE63-06DBDAFD31F4}" presName="imagNode" presStyleLbl="fgImgPlace1" presStyleIdx="0" presStyleCnt="7"/>
      <dgm:spPr>
        <a:blipFill dpi="0" rotWithShape="1">
          <a:blip xmlns:r="http://schemas.openxmlformats.org/officeDocument/2006/relationships" r:embed="rId1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  <dgm:t>
        <a:bodyPr/>
        <a:lstStyle/>
        <a:p>
          <a:endParaRPr lang="pl-PL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 highlightClick="1"/>
          </dgm14:cNvPr>
        </a:ext>
      </dgm:extLst>
    </dgm:pt>
    <dgm:pt modelId="{F454CA31-7A72-40E8-A903-F717068C305A}" type="pres">
      <dgm:prSet presAssocID="{FA1487BB-F917-451E-9CE4-2152879B14B1}" presName="sibTrans" presStyleLbl="sibTrans2D1" presStyleIdx="0" presStyleCnt="0"/>
      <dgm:spPr/>
      <dgm:t>
        <a:bodyPr/>
        <a:lstStyle/>
        <a:p>
          <a:endParaRPr lang="pl-PL"/>
        </a:p>
      </dgm:t>
    </dgm:pt>
    <dgm:pt modelId="{048FEB5D-93EA-4618-850C-E6E539A9CF72}" type="pres">
      <dgm:prSet presAssocID="{2E5BAC81-F733-4FF0-84DB-81E138EE911F}" presName="compNode" presStyleCnt="0"/>
      <dgm:spPr/>
    </dgm:pt>
    <dgm:pt modelId="{6BDA17E5-4A6E-4B1F-B78B-929CE30EC48F}" type="pres">
      <dgm:prSet presAssocID="{2E5BAC81-F733-4FF0-84DB-81E138EE911F}" presName="bkgdShape" presStyleLbl="node1" presStyleIdx="1" presStyleCnt="7"/>
      <dgm:spPr/>
      <dgm:t>
        <a:bodyPr/>
        <a:lstStyle/>
        <a:p>
          <a:endParaRPr lang="pl-PL"/>
        </a:p>
      </dgm:t>
    </dgm:pt>
    <dgm:pt modelId="{5336CB25-A742-47D9-BBA0-F52CD7964EE8}" type="pres">
      <dgm:prSet presAssocID="{2E5BAC81-F733-4FF0-84DB-81E138EE911F}" presName="nodeTx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318B2C3-4D73-4015-A336-C437C5C18E2D}" type="pres">
      <dgm:prSet presAssocID="{2E5BAC81-F733-4FF0-84DB-81E138EE911F}" presName="invisiNode" presStyleLbl="node1" presStyleIdx="1" presStyleCnt="7"/>
      <dgm:spPr/>
    </dgm:pt>
    <dgm:pt modelId="{444770BB-2C89-4E2C-8D7B-A6D852E03167}" type="pres">
      <dgm:prSet presAssocID="{2E5BAC81-F733-4FF0-84DB-81E138EE911F}" presName="imagNode" presStyleLbl="fgImgPlace1" presStyleIdx="1" presStyleCnt="7"/>
      <dgm:spPr>
        <a:blipFill dpi="0" rotWithShape="1">
          <a:blip xmlns:r="http://schemas.openxmlformats.org/officeDocument/2006/relationships" r:embed="rId3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  <dgm:t>
        <a:bodyPr/>
        <a:lstStyle/>
        <a:p>
          <a:endParaRPr lang="pl-PL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 highlightClick="1"/>
          </dgm14:cNvPr>
        </a:ext>
      </dgm:extLst>
    </dgm:pt>
    <dgm:pt modelId="{C96102DC-C5A8-4B07-BFF0-E250ED1E0454}" type="pres">
      <dgm:prSet presAssocID="{181A56D8-2DF8-467B-BC78-450B5083AC6B}" presName="sibTrans" presStyleLbl="sibTrans2D1" presStyleIdx="0" presStyleCnt="0"/>
      <dgm:spPr/>
      <dgm:t>
        <a:bodyPr/>
        <a:lstStyle/>
        <a:p>
          <a:endParaRPr lang="pl-PL"/>
        </a:p>
      </dgm:t>
    </dgm:pt>
    <dgm:pt modelId="{F85D6257-C31A-492F-AC01-A239BD75C1C5}" type="pres">
      <dgm:prSet presAssocID="{3C6CEAA3-84A2-41F7-983E-B943E56535EF}" presName="compNode" presStyleCnt="0"/>
      <dgm:spPr/>
    </dgm:pt>
    <dgm:pt modelId="{24343D1F-2268-4D95-9376-56E55348222F}" type="pres">
      <dgm:prSet presAssocID="{3C6CEAA3-84A2-41F7-983E-B943E56535EF}" presName="bkgdShape" presStyleLbl="node1" presStyleIdx="2" presStyleCnt="7"/>
      <dgm:spPr/>
      <dgm:t>
        <a:bodyPr/>
        <a:lstStyle/>
        <a:p>
          <a:endParaRPr lang="pl-PL"/>
        </a:p>
      </dgm:t>
    </dgm:pt>
    <dgm:pt modelId="{B1A1F5CA-CC16-4FDA-8B03-A5F61C0030FF}" type="pres">
      <dgm:prSet presAssocID="{3C6CEAA3-84A2-41F7-983E-B943E56535EF}" presName="nodeTx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A1E52F3-D8A8-470C-B42F-28BDD086A217}" type="pres">
      <dgm:prSet presAssocID="{3C6CEAA3-84A2-41F7-983E-B943E56535EF}" presName="invisiNode" presStyleLbl="node1" presStyleIdx="2" presStyleCnt="7"/>
      <dgm:spPr/>
    </dgm:pt>
    <dgm:pt modelId="{A569C87D-3F75-48CF-9044-4C3471AD681C}" type="pres">
      <dgm:prSet presAssocID="{3C6CEAA3-84A2-41F7-983E-B943E56535EF}" presName="imagNode" presStyleLbl="fgImgPlac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</dgm:spPr>
      <dgm:extLst/>
    </dgm:pt>
    <dgm:pt modelId="{694F04A7-D345-4701-9D5B-A77DB2BF9608}" type="pres">
      <dgm:prSet presAssocID="{269D4AFC-D02C-4454-9E07-1C444A8C91BD}" presName="sibTrans" presStyleLbl="sibTrans2D1" presStyleIdx="0" presStyleCnt="0"/>
      <dgm:spPr/>
      <dgm:t>
        <a:bodyPr/>
        <a:lstStyle/>
        <a:p>
          <a:endParaRPr lang="pl-PL"/>
        </a:p>
      </dgm:t>
    </dgm:pt>
    <dgm:pt modelId="{9A824952-5750-45D4-8BCB-24803A1AC36B}" type="pres">
      <dgm:prSet presAssocID="{45420766-D1B2-4B1F-99A5-CAA0EC56691C}" presName="compNode" presStyleCnt="0"/>
      <dgm:spPr/>
    </dgm:pt>
    <dgm:pt modelId="{54A2C17F-7DB2-40E5-83E4-3AC29EE0ABF1}" type="pres">
      <dgm:prSet presAssocID="{45420766-D1B2-4B1F-99A5-CAA0EC56691C}" presName="bkgdShape" presStyleLbl="node1" presStyleIdx="3" presStyleCnt="7"/>
      <dgm:spPr/>
      <dgm:t>
        <a:bodyPr/>
        <a:lstStyle/>
        <a:p>
          <a:endParaRPr lang="pl-PL"/>
        </a:p>
      </dgm:t>
    </dgm:pt>
    <dgm:pt modelId="{C31C3A12-1100-4ED1-B176-1FADF4410FEC}" type="pres">
      <dgm:prSet presAssocID="{45420766-D1B2-4B1F-99A5-CAA0EC56691C}" presName="nodeTx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0C98985-DD7F-40FF-8491-04D1ED9ACE2D}" type="pres">
      <dgm:prSet presAssocID="{45420766-D1B2-4B1F-99A5-CAA0EC56691C}" presName="invisiNode" presStyleLbl="node1" presStyleIdx="3" presStyleCnt="7"/>
      <dgm:spPr/>
    </dgm:pt>
    <dgm:pt modelId="{4CD758B1-D27D-42EA-B12E-5244CB50E39A}" type="pres">
      <dgm:prSet presAssocID="{45420766-D1B2-4B1F-99A5-CAA0EC56691C}" presName="imagNode" presStyleLbl="fgImgPlace1" presStyleIdx="3" presStyleCnt="7"/>
      <dgm:spPr>
        <a:blipFill dpi="0" rotWithShape="1">
          <a:blip xmlns:r="http://schemas.openxmlformats.org/officeDocument/2006/relationships" r:embed="rId6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2144" t="-2326" r="2144" b="-2326"/>
          </a:stretch>
        </a:blipFill>
      </dgm:spPr>
      <dgm:t>
        <a:bodyPr/>
        <a:lstStyle/>
        <a:p>
          <a:endParaRPr lang="pl-PL"/>
        </a:p>
      </dgm:t>
    </dgm:pt>
    <dgm:pt modelId="{3E221026-933F-4809-A0EB-310CB45977FA}" type="pres">
      <dgm:prSet presAssocID="{D2A2401D-0FEE-43E6-BF75-63E06CBFD778}" presName="sibTrans" presStyleLbl="sibTrans2D1" presStyleIdx="0" presStyleCnt="0"/>
      <dgm:spPr/>
      <dgm:t>
        <a:bodyPr/>
        <a:lstStyle/>
        <a:p>
          <a:endParaRPr lang="pl-PL"/>
        </a:p>
      </dgm:t>
    </dgm:pt>
    <dgm:pt modelId="{FE16A631-FB4B-4027-8DAF-F1BF90F8C744}" type="pres">
      <dgm:prSet presAssocID="{144175B3-66B5-4E83-A172-F12511D98868}" presName="compNode" presStyleCnt="0"/>
      <dgm:spPr/>
    </dgm:pt>
    <dgm:pt modelId="{C1498A5C-FDF5-4B64-90A7-5C01CB39DEDA}" type="pres">
      <dgm:prSet presAssocID="{144175B3-66B5-4E83-A172-F12511D98868}" presName="bkgdShape" presStyleLbl="node1" presStyleIdx="4" presStyleCnt="7"/>
      <dgm:spPr/>
      <dgm:t>
        <a:bodyPr/>
        <a:lstStyle/>
        <a:p>
          <a:endParaRPr lang="pl-PL"/>
        </a:p>
      </dgm:t>
    </dgm:pt>
    <dgm:pt modelId="{4CBC711A-47E9-43B5-94D7-BEF8CF0F596C}" type="pres">
      <dgm:prSet presAssocID="{144175B3-66B5-4E83-A172-F12511D98868}" presName="nodeTx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580C1B2-4AFD-44F6-A80D-4BC1B3E85C6F}" type="pres">
      <dgm:prSet presAssocID="{144175B3-66B5-4E83-A172-F12511D98868}" presName="invisiNode" presStyleLbl="node1" presStyleIdx="4" presStyleCnt="7"/>
      <dgm:spPr/>
    </dgm:pt>
    <dgm:pt modelId="{CDDE0864-2629-4307-98E2-0F1D3CFBDDC4}" type="pres">
      <dgm:prSet presAssocID="{144175B3-66B5-4E83-A172-F12511D98868}" presName="imagNode" presStyleLbl="fgImgPlace1" presStyleIdx="4" presStyleCnt="7"/>
      <dgm:spPr>
        <a:blipFill dpi="0" rotWithShape="1">
          <a:blip xmlns:r="http://schemas.openxmlformats.org/officeDocument/2006/relationships" r:embed="rId7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944" t="-388" r="944" b="-388"/>
          </a:stretch>
        </a:blipFill>
      </dgm:spPr>
      <dgm:t>
        <a:bodyPr/>
        <a:lstStyle/>
        <a:p>
          <a:endParaRPr lang="pl-PL"/>
        </a:p>
      </dgm:t>
    </dgm:pt>
    <dgm:pt modelId="{FAE46BA4-FF9B-4F5C-BB86-4736171C1262}" type="pres">
      <dgm:prSet presAssocID="{54C3414E-B002-41F2-BFDA-202E9F339931}" presName="sibTrans" presStyleLbl="sibTrans2D1" presStyleIdx="0" presStyleCnt="0"/>
      <dgm:spPr/>
      <dgm:t>
        <a:bodyPr/>
        <a:lstStyle/>
        <a:p>
          <a:endParaRPr lang="pl-PL"/>
        </a:p>
      </dgm:t>
    </dgm:pt>
    <dgm:pt modelId="{E3F90513-EF80-43C9-85B2-57083C7A8B18}" type="pres">
      <dgm:prSet presAssocID="{BC1A25C7-7D8F-4D67-AEB7-B4829BCFBC26}" presName="compNode" presStyleCnt="0"/>
      <dgm:spPr/>
    </dgm:pt>
    <dgm:pt modelId="{A7E46915-7E4A-4E97-9832-55735A342EF9}" type="pres">
      <dgm:prSet presAssocID="{BC1A25C7-7D8F-4D67-AEB7-B4829BCFBC26}" presName="bkgdShape" presStyleLbl="node1" presStyleIdx="5" presStyleCnt="7"/>
      <dgm:spPr/>
      <dgm:t>
        <a:bodyPr/>
        <a:lstStyle/>
        <a:p>
          <a:endParaRPr lang="pl-PL"/>
        </a:p>
      </dgm:t>
    </dgm:pt>
    <dgm:pt modelId="{205389C2-4771-49F3-9DD8-444755F235F5}" type="pres">
      <dgm:prSet presAssocID="{BC1A25C7-7D8F-4D67-AEB7-B4829BCFBC26}" presName="nodeTx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3A016AD-7B80-4FF5-8DF9-5B133C258081}" type="pres">
      <dgm:prSet presAssocID="{BC1A25C7-7D8F-4D67-AEB7-B4829BCFBC26}" presName="invisiNode" presStyleLbl="node1" presStyleIdx="5" presStyleCnt="7"/>
      <dgm:spPr/>
    </dgm:pt>
    <dgm:pt modelId="{D90548E5-3D3E-4219-B103-6C5F0325FB39}" type="pres">
      <dgm:prSet presAssocID="{BC1A25C7-7D8F-4D67-AEB7-B4829BCFBC26}" presName="imagNode" presStyleLbl="fgImgPlace1" presStyleIdx="5" presStyleCnt="7"/>
      <dgm:spPr>
        <a:blipFill dpi="0" rotWithShape="1">
          <a:blip xmlns:r="http://schemas.openxmlformats.org/officeDocument/2006/relationships" r:embed="rId8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694" r="694"/>
          </a:stretch>
        </a:blipFill>
      </dgm:spPr>
      <dgm:t>
        <a:bodyPr/>
        <a:lstStyle/>
        <a:p>
          <a:endParaRPr lang="pl-PL"/>
        </a:p>
      </dgm:t>
    </dgm:pt>
    <dgm:pt modelId="{B84B32C5-EA6C-4E97-A3D9-706B7836D760}" type="pres">
      <dgm:prSet presAssocID="{FEF2CAC9-46A6-4D0D-923F-43209FE6D0B7}" presName="sibTrans" presStyleLbl="sibTrans2D1" presStyleIdx="0" presStyleCnt="0"/>
      <dgm:spPr/>
      <dgm:t>
        <a:bodyPr/>
        <a:lstStyle/>
        <a:p>
          <a:endParaRPr lang="pl-PL"/>
        </a:p>
      </dgm:t>
    </dgm:pt>
    <dgm:pt modelId="{35A25223-402D-4D3F-9C3A-EF67145E6E21}" type="pres">
      <dgm:prSet presAssocID="{1F033EEE-E7D6-4B57-9A53-99015027438B}" presName="compNode" presStyleCnt="0"/>
      <dgm:spPr/>
    </dgm:pt>
    <dgm:pt modelId="{658F1DF7-3CC1-470B-AF92-7C98CF7A30DA}" type="pres">
      <dgm:prSet presAssocID="{1F033EEE-E7D6-4B57-9A53-99015027438B}" presName="bkgdShape" presStyleLbl="node1" presStyleIdx="6" presStyleCnt="7"/>
      <dgm:spPr/>
      <dgm:t>
        <a:bodyPr/>
        <a:lstStyle/>
        <a:p>
          <a:endParaRPr lang="pl-PL"/>
        </a:p>
      </dgm:t>
    </dgm:pt>
    <dgm:pt modelId="{FC27F798-BE09-4014-A8C6-8BA4CD231D23}" type="pres">
      <dgm:prSet presAssocID="{1F033EEE-E7D6-4B57-9A53-99015027438B}" presName="nodeTx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AE3A32B-3733-4B34-B18A-53D908EF01F9}" type="pres">
      <dgm:prSet presAssocID="{1F033EEE-E7D6-4B57-9A53-99015027438B}" presName="invisiNode" presStyleLbl="node1" presStyleIdx="6" presStyleCnt="7"/>
      <dgm:spPr/>
    </dgm:pt>
    <dgm:pt modelId="{38F0A9CE-A32F-4C16-8ABA-88B0C950BAC7}" type="pres">
      <dgm:prSet presAssocID="{1F033EEE-E7D6-4B57-9A53-99015027438B}" presName="imagNode" presStyleLbl="fgImgPlace1" presStyleIdx="6" presStyleCnt="7"/>
      <dgm:spPr>
        <a:blipFill dpi="0" rotWithShape="1">
          <a:blip xmlns:r="http://schemas.openxmlformats.org/officeDocument/2006/relationships" r:embed="rId9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</dgm:spPr>
      <dgm:t>
        <a:bodyPr/>
        <a:lstStyle/>
        <a:p>
          <a:endParaRPr lang="pl-PL"/>
        </a:p>
      </dgm:t>
    </dgm:pt>
  </dgm:ptLst>
  <dgm:cxnLst>
    <dgm:cxn modelId="{D1292AB1-1B82-4FFA-8E5A-9E4A6F67AB7E}" srcId="{80E624F4-E64A-4513-8234-385A06E2474B}" destId="{583CD260-E88E-4FFC-BE63-06DBDAFD31F4}" srcOrd="0" destOrd="0" parTransId="{22E14D01-1D90-44B9-97F8-4F1440546738}" sibTransId="{FA1487BB-F917-451E-9CE4-2152879B14B1}"/>
    <dgm:cxn modelId="{9D2B5B59-FCAF-463B-849E-3F45DA46A21E}" type="presOf" srcId="{FA1487BB-F917-451E-9CE4-2152879B14B1}" destId="{F454CA31-7A72-40E8-A903-F717068C305A}" srcOrd="0" destOrd="0" presId="urn:microsoft.com/office/officeart/2005/8/layout/hList7#5"/>
    <dgm:cxn modelId="{940559CA-AB22-4D45-A0E9-7156B2026F8C}" type="presOf" srcId="{BC1A25C7-7D8F-4D67-AEB7-B4829BCFBC26}" destId="{A7E46915-7E4A-4E97-9832-55735A342EF9}" srcOrd="0" destOrd="0" presId="urn:microsoft.com/office/officeart/2005/8/layout/hList7#5"/>
    <dgm:cxn modelId="{0FB59FB3-8372-4BAA-8284-2A986B7C325C}" type="presOf" srcId="{144175B3-66B5-4E83-A172-F12511D98868}" destId="{4CBC711A-47E9-43B5-94D7-BEF8CF0F596C}" srcOrd="1" destOrd="0" presId="urn:microsoft.com/office/officeart/2005/8/layout/hList7#5"/>
    <dgm:cxn modelId="{2DF18F37-4D00-494A-852E-AF9713D12B18}" type="presOf" srcId="{45420766-D1B2-4B1F-99A5-CAA0EC56691C}" destId="{C31C3A12-1100-4ED1-B176-1FADF4410FEC}" srcOrd="1" destOrd="0" presId="urn:microsoft.com/office/officeart/2005/8/layout/hList7#5"/>
    <dgm:cxn modelId="{8B5CCC25-1ACA-4DBD-9A53-3290362690F2}" type="presOf" srcId="{3C6CEAA3-84A2-41F7-983E-B943E56535EF}" destId="{B1A1F5CA-CC16-4FDA-8B03-A5F61C0030FF}" srcOrd="1" destOrd="0" presId="urn:microsoft.com/office/officeart/2005/8/layout/hList7#5"/>
    <dgm:cxn modelId="{A9AD2F22-BFC7-454A-83C2-F11A8E15B31D}" type="presOf" srcId="{FEF2CAC9-46A6-4D0D-923F-43209FE6D0B7}" destId="{B84B32C5-EA6C-4E97-A3D9-706B7836D760}" srcOrd="0" destOrd="0" presId="urn:microsoft.com/office/officeart/2005/8/layout/hList7#5"/>
    <dgm:cxn modelId="{693DF310-3D00-41EE-AE52-ACE2CC9DEDB4}" type="presOf" srcId="{45420766-D1B2-4B1F-99A5-CAA0EC56691C}" destId="{54A2C17F-7DB2-40E5-83E4-3AC29EE0ABF1}" srcOrd="0" destOrd="0" presId="urn:microsoft.com/office/officeart/2005/8/layout/hList7#5"/>
    <dgm:cxn modelId="{0AED3E52-F70E-48FC-AA3E-F924D33331B8}" type="presOf" srcId="{1F033EEE-E7D6-4B57-9A53-99015027438B}" destId="{FC27F798-BE09-4014-A8C6-8BA4CD231D23}" srcOrd="1" destOrd="0" presId="urn:microsoft.com/office/officeart/2005/8/layout/hList7#5"/>
    <dgm:cxn modelId="{9648ACF2-19D1-4EB9-A521-8C54BF66ABB9}" type="presOf" srcId="{D2A2401D-0FEE-43E6-BF75-63E06CBFD778}" destId="{3E221026-933F-4809-A0EB-310CB45977FA}" srcOrd="0" destOrd="0" presId="urn:microsoft.com/office/officeart/2005/8/layout/hList7#5"/>
    <dgm:cxn modelId="{EBCE02CD-E84E-4150-8DC9-843C4B574B8E}" type="presOf" srcId="{583CD260-E88E-4FFC-BE63-06DBDAFD31F4}" destId="{1AD682A2-8408-4487-89E7-1D2DE98785D8}" srcOrd="0" destOrd="0" presId="urn:microsoft.com/office/officeart/2005/8/layout/hList7#5"/>
    <dgm:cxn modelId="{B5868336-959C-4485-91AD-889D09C00212}" srcId="{80E624F4-E64A-4513-8234-385A06E2474B}" destId="{45420766-D1B2-4B1F-99A5-CAA0EC56691C}" srcOrd="3" destOrd="0" parTransId="{89EE3C8A-B17D-4E15-BE25-CB49D3FFBB7B}" sibTransId="{D2A2401D-0FEE-43E6-BF75-63E06CBFD778}"/>
    <dgm:cxn modelId="{ED7369D0-85B5-4BEC-B0F7-BCE499D56AD4}" type="presOf" srcId="{3C6CEAA3-84A2-41F7-983E-B943E56535EF}" destId="{24343D1F-2268-4D95-9376-56E55348222F}" srcOrd="0" destOrd="0" presId="urn:microsoft.com/office/officeart/2005/8/layout/hList7#5"/>
    <dgm:cxn modelId="{74012DB4-7EF8-42DE-978A-D1B2190563AE}" type="presOf" srcId="{1F033EEE-E7D6-4B57-9A53-99015027438B}" destId="{658F1DF7-3CC1-470B-AF92-7C98CF7A30DA}" srcOrd="0" destOrd="0" presId="urn:microsoft.com/office/officeart/2005/8/layout/hList7#5"/>
    <dgm:cxn modelId="{D72EB9E7-E91D-4CDA-B5E3-167282667AA8}" type="presOf" srcId="{BC1A25C7-7D8F-4D67-AEB7-B4829BCFBC26}" destId="{205389C2-4771-49F3-9DD8-444755F235F5}" srcOrd="1" destOrd="0" presId="urn:microsoft.com/office/officeart/2005/8/layout/hList7#5"/>
    <dgm:cxn modelId="{1EA1F0C3-DB6D-4B70-83C1-47C41FEC75AC}" srcId="{80E624F4-E64A-4513-8234-385A06E2474B}" destId="{2E5BAC81-F733-4FF0-84DB-81E138EE911F}" srcOrd="1" destOrd="0" parTransId="{8D57B7B9-9F8D-48F6-84B6-AC6D83AC1A92}" sibTransId="{181A56D8-2DF8-467B-BC78-450B5083AC6B}"/>
    <dgm:cxn modelId="{253169FF-759E-4537-A85B-CF304B2B19AD}" type="presOf" srcId="{269D4AFC-D02C-4454-9E07-1C444A8C91BD}" destId="{694F04A7-D345-4701-9D5B-A77DB2BF9608}" srcOrd="0" destOrd="0" presId="urn:microsoft.com/office/officeart/2005/8/layout/hList7#5"/>
    <dgm:cxn modelId="{22E59E29-027B-42DC-9107-4B2DD092BF4E}" type="presOf" srcId="{181A56D8-2DF8-467B-BC78-450B5083AC6B}" destId="{C96102DC-C5A8-4B07-BFF0-E250ED1E0454}" srcOrd="0" destOrd="0" presId="urn:microsoft.com/office/officeart/2005/8/layout/hList7#5"/>
    <dgm:cxn modelId="{904CC012-9738-4887-A3AA-6E6B9C839995}" srcId="{80E624F4-E64A-4513-8234-385A06E2474B}" destId="{144175B3-66B5-4E83-A172-F12511D98868}" srcOrd="4" destOrd="0" parTransId="{B66252A0-951E-46D4-B6B2-88E583E2EE95}" sibTransId="{54C3414E-B002-41F2-BFDA-202E9F339931}"/>
    <dgm:cxn modelId="{8D674AAC-EB4B-4295-AF3A-B6A2C29F6336}" type="presOf" srcId="{54C3414E-B002-41F2-BFDA-202E9F339931}" destId="{FAE46BA4-FF9B-4F5C-BB86-4736171C1262}" srcOrd="0" destOrd="0" presId="urn:microsoft.com/office/officeart/2005/8/layout/hList7#5"/>
    <dgm:cxn modelId="{18049671-97AB-49A2-8DE1-45DA4F26826D}" srcId="{80E624F4-E64A-4513-8234-385A06E2474B}" destId="{1F033EEE-E7D6-4B57-9A53-99015027438B}" srcOrd="6" destOrd="0" parTransId="{544C5061-01AE-4DBA-A462-6CF8E7C78B98}" sibTransId="{D90C0C82-3140-4756-A765-18DC11E80065}"/>
    <dgm:cxn modelId="{7BD17338-9035-4717-85BA-66FA8DE8D383}" srcId="{80E624F4-E64A-4513-8234-385A06E2474B}" destId="{3C6CEAA3-84A2-41F7-983E-B943E56535EF}" srcOrd="2" destOrd="0" parTransId="{9AED720A-77E5-4AC6-B253-1966BB6F25FE}" sibTransId="{269D4AFC-D02C-4454-9E07-1C444A8C91BD}"/>
    <dgm:cxn modelId="{2230D778-2FD1-4799-9644-2FCA56FFDFB8}" type="presOf" srcId="{583CD260-E88E-4FFC-BE63-06DBDAFD31F4}" destId="{40867C8D-69E1-47C3-84E4-C64CD93827E2}" srcOrd="1" destOrd="0" presId="urn:microsoft.com/office/officeart/2005/8/layout/hList7#5"/>
    <dgm:cxn modelId="{C9205447-ED5D-4112-9E5C-A279EC5DA21D}" type="presOf" srcId="{2E5BAC81-F733-4FF0-84DB-81E138EE911F}" destId="{5336CB25-A742-47D9-BBA0-F52CD7964EE8}" srcOrd="1" destOrd="0" presId="urn:microsoft.com/office/officeart/2005/8/layout/hList7#5"/>
    <dgm:cxn modelId="{E248C03E-888B-4725-8D28-9E1F7961C1B1}" type="presOf" srcId="{80E624F4-E64A-4513-8234-385A06E2474B}" destId="{35D74DA6-C96A-4A90-9D10-EF8DA5AB4B3A}" srcOrd="0" destOrd="0" presId="urn:microsoft.com/office/officeart/2005/8/layout/hList7#5"/>
    <dgm:cxn modelId="{8BEDF7AB-D913-4493-B4E7-172D97C1B4F5}" srcId="{80E624F4-E64A-4513-8234-385A06E2474B}" destId="{BC1A25C7-7D8F-4D67-AEB7-B4829BCFBC26}" srcOrd="5" destOrd="0" parTransId="{362D6669-47FE-491E-9F59-EFC6C24706D8}" sibTransId="{FEF2CAC9-46A6-4D0D-923F-43209FE6D0B7}"/>
    <dgm:cxn modelId="{75C76F37-7346-43D5-BCC9-5340B30E4C19}" type="presOf" srcId="{2E5BAC81-F733-4FF0-84DB-81E138EE911F}" destId="{6BDA17E5-4A6E-4B1F-B78B-929CE30EC48F}" srcOrd="0" destOrd="0" presId="urn:microsoft.com/office/officeart/2005/8/layout/hList7#5"/>
    <dgm:cxn modelId="{35BC1755-6C63-457E-A301-F6FF9B948922}" type="presOf" srcId="{144175B3-66B5-4E83-A172-F12511D98868}" destId="{C1498A5C-FDF5-4B64-90A7-5C01CB39DEDA}" srcOrd="0" destOrd="0" presId="urn:microsoft.com/office/officeart/2005/8/layout/hList7#5"/>
    <dgm:cxn modelId="{40D8822F-51C3-4957-9507-5089C4C507F2}" type="presParOf" srcId="{35D74DA6-C96A-4A90-9D10-EF8DA5AB4B3A}" destId="{540399A9-8222-49D3-9C99-EBBA890362DE}" srcOrd="0" destOrd="0" presId="urn:microsoft.com/office/officeart/2005/8/layout/hList7#5"/>
    <dgm:cxn modelId="{16C8550E-1934-4965-9489-890202A3AD42}" type="presParOf" srcId="{35D74DA6-C96A-4A90-9D10-EF8DA5AB4B3A}" destId="{40247C8D-22A6-4420-A62C-FA658A826277}" srcOrd="1" destOrd="0" presId="urn:microsoft.com/office/officeart/2005/8/layout/hList7#5"/>
    <dgm:cxn modelId="{831DC074-8202-4428-B94C-E13EDB3EAAE3}" type="presParOf" srcId="{40247C8D-22A6-4420-A62C-FA658A826277}" destId="{E24FF2E6-782E-4F67-AF1F-895A0CCF4037}" srcOrd="0" destOrd="0" presId="urn:microsoft.com/office/officeart/2005/8/layout/hList7#5"/>
    <dgm:cxn modelId="{41FF4D30-7248-4C22-8B23-2E4913F09F6D}" type="presParOf" srcId="{E24FF2E6-782E-4F67-AF1F-895A0CCF4037}" destId="{1AD682A2-8408-4487-89E7-1D2DE98785D8}" srcOrd="0" destOrd="0" presId="urn:microsoft.com/office/officeart/2005/8/layout/hList7#5"/>
    <dgm:cxn modelId="{E5341C23-0EEB-4BE4-8CA9-AEC13BB1EA8A}" type="presParOf" srcId="{E24FF2E6-782E-4F67-AF1F-895A0CCF4037}" destId="{40867C8D-69E1-47C3-84E4-C64CD93827E2}" srcOrd="1" destOrd="0" presId="urn:microsoft.com/office/officeart/2005/8/layout/hList7#5"/>
    <dgm:cxn modelId="{92112992-6AF2-4517-B20B-8AEA0A050D69}" type="presParOf" srcId="{E24FF2E6-782E-4F67-AF1F-895A0CCF4037}" destId="{E954DB2B-A545-4592-9AE5-F7597EDEA5C0}" srcOrd="2" destOrd="0" presId="urn:microsoft.com/office/officeart/2005/8/layout/hList7#5"/>
    <dgm:cxn modelId="{3B4EE50C-8409-42A9-ABDE-61213C837F86}" type="presParOf" srcId="{E24FF2E6-782E-4F67-AF1F-895A0CCF4037}" destId="{E6959BCC-21B7-4E4B-A51F-857A58395AC9}" srcOrd="3" destOrd="0" presId="urn:microsoft.com/office/officeart/2005/8/layout/hList7#5"/>
    <dgm:cxn modelId="{896A3102-563B-43B0-838C-B28FA0E80CE3}" type="presParOf" srcId="{40247C8D-22A6-4420-A62C-FA658A826277}" destId="{F454CA31-7A72-40E8-A903-F717068C305A}" srcOrd="1" destOrd="0" presId="urn:microsoft.com/office/officeart/2005/8/layout/hList7#5"/>
    <dgm:cxn modelId="{98B0965A-5E9D-409D-9588-E42EDB6BDADA}" type="presParOf" srcId="{40247C8D-22A6-4420-A62C-FA658A826277}" destId="{048FEB5D-93EA-4618-850C-E6E539A9CF72}" srcOrd="2" destOrd="0" presId="urn:microsoft.com/office/officeart/2005/8/layout/hList7#5"/>
    <dgm:cxn modelId="{712B25EE-2C60-4F27-8593-C3D8072F1153}" type="presParOf" srcId="{048FEB5D-93EA-4618-850C-E6E539A9CF72}" destId="{6BDA17E5-4A6E-4B1F-B78B-929CE30EC48F}" srcOrd="0" destOrd="0" presId="urn:microsoft.com/office/officeart/2005/8/layout/hList7#5"/>
    <dgm:cxn modelId="{3D0D0158-5E5C-4114-A507-BAAE7731DF61}" type="presParOf" srcId="{048FEB5D-93EA-4618-850C-E6E539A9CF72}" destId="{5336CB25-A742-47D9-BBA0-F52CD7964EE8}" srcOrd="1" destOrd="0" presId="urn:microsoft.com/office/officeart/2005/8/layout/hList7#5"/>
    <dgm:cxn modelId="{648CDCC4-586A-4F62-AC49-EEE954543815}" type="presParOf" srcId="{048FEB5D-93EA-4618-850C-E6E539A9CF72}" destId="{6318B2C3-4D73-4015-A336-C437C5C18E2D}" srcOrd="2" destOrd="0" presId="urn:microsoft.com/office/officeart/2005/8/layout/hList7#5"/>
    <dgm:cxn modelId="{7947A753-C995-4778-AD49-A81C2CE8000C}" type="presParOf" srcId="{048FEB5D-93EA-4618-850C-E6E539A9CF72}" destId="{444770BB-2C89-4E2C-8D7B-A6D852E03167}" srcOrd="3" destOrd="0" presId="urn:microsoft.com/office/officeart/2005/8/layout/hList7#5"/>
    <dgm:cxn modelId="{A890A570-6F3B-43B6-A4FF-ACC4C02E126C}" type="presParOf" srcId="{40247C8D-22A6-4420-A62C-FA658A826277}" destId="{C96102DC-C5A8-4B07-BFF0-E250ED1E0454}" srcOrd="3" destOrd="0" presId="urn:microsoft.com/office/officeart/2005/8/layout/hList7#5"/>
    <dgm:cxn modelId="{35FD4B0E-94F4-4DA8-916D-B9BDA12B690C}" type="presParOf" srcId="{40247C8D-22A6-4420-A62C-FA658A826277}" destId="{F85D6257-C31A-492F-AC01-A239BD75C1C5}" srcOrd="4" destOrd="0" presId="urn:microsoft.com/office/officeart/2005/8/layout/hList7#5"/>
    <dgm:cxn modelId="{D2DB85F7-E73C-4FEB-BBB9-22B7F00A61B3}" type="presParOf" srcId="{F85D6257-C31A-492F-AC01-A239BD75C1C5}" destId="{24343D1F-2268-4D95-9376-56E55348222F}" srcOrd="0" destOrd="0" presId="urn:microsoft.com/office/officeart/2005/8/layout/hList7#5"/>
    <dgm:cxn modelId="{65EE8ED2-BF7C-4232-86C2-1E6AF732F532}" type="presParOf" srcId="{F85D6257-C31A-492F-AC01-A239BD75C1C5}" destId="{B1A1F5CA-CC16-4FDA-8B03-A5F61C0030FF}" srcOrd="1" destOrd="0" presId="urn:microsoft.com/office/officeart/2005/8/layout/hList7#5"/>
    <dgm:cxn modelId="{2C2389E6-83BD-442E-A545-ACB8B1B78C4D}" type="presParOf" srcId="{F85D6257-C31A-492F-AC01-A239BD75C1C5}" destId="{EA1E52F3-D8A8-470C-B42F-28BDD086A217}" srcOrd="2" destOrd="0" presId="urn:microsoft.com/office/officeart/2005/8/layout/hList7#5"/>
    <dgm:cxn modelId="{BD32AD33-A5B7-470D-9909-050DEE3ED7CE}" type="presParOf" srcId="{F85D6257-C31A-492F-AC01-A239BD75C1C5}" destId="{A569C87D-3F75-48CF-9044-4C3471AD681C}" srcOrd="3" destOrd="0" presId="urn:microsoft.com/office/officeart/2005/8/layout/hList7#5"/>
    <dgm:cxn modelId="{24D97307-0694-4CAA-9003-452B5B916799}" type="presParOf" srcId="{40247C8D-22A6-4420-A62C-FA658A826277}" destId="{694F04A7-D345-4701-9D5B-A77DB2BF9608}" srcOrd="5" destOrd="0" presId="urn:microsoft.com/office/officeart/2005/8/layout/hList7#5"/>
    <dgm:cxn modelId="{C82C8E94-7708-4226-9F3C-F5E4F5761DF6}" type="presParOf" srcId="{40247C8D-22A6-4420-A62C-FA658A826277}" destId="{9A824952-5750-45D4-8BCB-24803A1AC36B}" srcOrd="6" destOrd="0" presId="urn:microsoft.com/office/officeart/2005/8/layout/hList7#5"/>
    <dgm:cxn modelId="{CC0F15FD-2ACE-438C-9519-1301F6E78250}" type="presParOf" srcId="{9A824952-5750-45D4-8BCB-24803A1AC36B}" destId="{54A2C17F-7DB2-40E5-83E4-3AC29EE0ABF1}" srcOrd="0" destOrd="0" presId="urn:microsoft.com/office/officeart/2005/8/layout/hList7#5"/>
    <dgm:cxn modelId="{EB1DBA58-C232-4496-A686-646698CBA3C9}" type="presParOf" srcId="{9A824952-5750-45D4-8BCB-24803A1AC36B}" destId="{C31C3A12-1100-4ED1-B176-1FADF4410FEC}" srcOrd="1" destOrd="0" presId="urn:microsoft.com/office/officeart/2005/8/layout/hList7#5"/>
    <dgm:cxn modelId="{79E382B2-466D-4AFB-B8DD-AA3E8FAB62D1}" type="presParOf" srcId="{9A824952-5750-45D4-8BCB-24803A1AC36B}" destId="{10C98985-DD7F-40FF-8491-04D1ED9ACE2D}" srcOrd="2" destOrd="0" presId="urn:microsoft.com/office/officeart/2005/8/layout/hList7#5"/>
    <dgm:cxn modelId="{F2555971-C5A2-4353-B8E8-7CFDCB6F40DB}" type="presParOf" srcId="{9A824952-5750-45D4-8BCB-24803A1AC36B}" destId="{4CD758B1-D27D-42EA-B12E-5244CB50E39A}" srcOrd="3" destOrd="0" presId="urn:microsoft.com/office/officeart/2005/8/layout/hList7#5"/>
    <dgm:cxn modelId="{584627CD-8982-4A73-B6D7-D162F98D7556}" type="presParOf" srcId="{40247C8D-22A6-4420-A62C-FA658A826277}" destId="{3E221026-933F-4809-A0EB-310CB45977FA}" srcOrd="7" destOrd="0" presId="urn:microsoft.com/office/officeart/2005/8/layout/hList7#5"/>
    <dgm:cxn modelId="{1D9269F4-EAF5-49E8-8FF5-3B6A96FD620F}" type="presParOf" srcId="{40247C8D-22A6-4420-A62C-FA658A826277}" destId="{FE16A631-FB4B-4027-8DAF-F1BF90F8C744}" srcOrd="8" destOrd="0" presId="urn:microsoft.com/office/officeart/2005/8/layout/hList7#5"/>
    <dgm:cxn modelId="{174B50AB-AA0F-4149-B91A-C70FABD9149E}" type="presParOf" srcId="{FE16A631-FB4B-4027-8DAF-F1BF90F8C744}" destId="{C1498A5C-FDF5-4B64-90A7-5C01CB39DEDA}" srcOrd="0" destOrd="0" presId="urn:microsoft.com/office/officeart/2005/8/layout/hList7#5"/>
    <dgm:cxn modelId="{E8603079-F11A-4DBE-9E15-4E88FA5975AC}" type="presParOf" srcId="{FE16A631-FB4B-4027-8DAF-F1BF90F8C744}" destId="{4CBC711A-47E9-43B5-94D7-BEF8CF0F596C}" srcOrd="1" destOrd="0" presId="urn:microsoft.com/office/officeart/2005/8/layout/hList7#5"/>
    <dgm:cxn modelId="{94255557-339B-44A7-8203-B38C8AE2A1F0}" type="presParOf" srcId="{FE16A631-FB4B-4027-8DAF-F1BF90F8C744}" destId="{5580C1B2-4AFD-44F6-A80D-4BC1B3E85C6F}" srcOrd="2" destOrd="0" presId="urn:microsoft.com/office/officeart/2005/8/layout/hList7#5"/>
    <dgm:cxn modelId="{2D536B37-72ED-4893-A70E-894F65FF8E38}" type="presParOf" srcId="{FE16A631-FB4B-4027-8DAF-F1BF90F8C744}" destId="{CDDE0864-2629-4307-98E2-0F1D3CFBDDC4}" srcOrd="3" destOrd="0" presId="urn:microsoft.com/office/officeart/2005/8/layout/hList7#5"/>
    <dgm:cxn modelId="{0102B0C0-CED2-4AAC-913A-45FACE4620D2}" type="presParOf" srcId="{40247C8D-22A6-4420-A62C-FA658A826277}" destId="{FAE46BA4-FF9B-4F5C-BB86-4736171C1262}" srcOrd="9" destOrd="0" presId="urn:microsoft.com/office/officeart/2005/8/layout/hList7#5"/>
    <dgm:cxn modelId="{656484DD-4CF4-41AD-A01D-350D4574A7D7}" type="presParOf" srcId="{40247C8D-22A6-4420-A62C-FA658A826277}" destId="{E3F90513-EF80-43C9-85B2-57083C7A8B18}" srcOrd="10" destOrd="0" presId="urn:microsoft.com/office/officeart/2005/8/layout/hList7#5"/>
    <dgm:cxn modelId="{8E578538-A9E1-48A7-A5FD-4754BE29C221}" type="presParOf" srcId="{E3F90513-EF80-43C9-85B2-57083C7A8B18}" destId="{A7E46915-7E4A-4E97-9832-55735A342EF9}" srcOrd="0" destOrd="0" presId="urn:microsoft.com/office/officeart/2005/8/layout/hList7#5"/>
    <dgm:cxn modelId="{6AC351E5-933F-4D98-9686-708810F62786}" type="presParOf" srcId="{E3F90513-EF80-43C9-85B2-57083C7A8B18}" destId="{205389C2-4771-49F3-9DD8-444755F235F5}" srcOrd="1" destOrd="0" presId="urn:microsoft.com/office/officeart/2005/8/layout/hList7#5"/>
    <dgm:cxn modelId="{733A900F-E65D-49FB-8C52-1DEC472E1D10}" type="presParOf" srcId="{E3F90513-EF80-43C9-85B2-57083C7A8B18}" destId="{C3A016AD-7B80-4FF5-8DF9-5B133C258081}" srcOrd="2" destOrd="0" presId="urn:microsoft.com/office/officeart/2005/8/layout/hList7#5"/>
    <dgm:cxn modelId="{4E30714A-1196-438D-A323-EF1589FB2D89}" type="presParOf" srcId="{E3F90513-EF80-43C9-85B2-57083C7A8B18}" destId="{D90548E5-3D3E-4219-B103-6C5F0325FB39}" srcOrd="3" destOrd="0" presId="urn:microsoft.com/office/officeart/2005/8/layout/hList7#5"/>
    <dgm:cxn modelId="{E29DACF6-9F51-43F1-91B8-BC123DE37D94}" type="presParOf" srcId="{40247C8D-22A6-4420-A62C-FA658A826277}" destId="{B84B32C5-EA6C-4E97-A3D9-706B7836D760}" srcOrd="11" destOrd="0" presId="urn:microsoft.com/office/officeart/2005/8/layout/hList7#5"/>
    <dgm:cxn modelId="{C4563035-60AE-42B6-8CFA-8832BC8BEC00}" type="presParOf" srcId="{40247C8D-22A6-4420-A62C-FA658A826277}" destId="{35A25223-402D-4D3F-9C3A-EF67145E6E21}" srcOrd="12" destOrd="0" presId="urn:microsoft.com/office/officeart/2005/8/layout/hList7#5"/>
    <dgm:cxn modelId="{1FDCBD23-6B38-4081-84FA-D22371BFCA60}" type="presParOf" srcId="{35A25223-402D-4D3F-9C3A-EF67145E6E21}" destId="{658F1DF7-3CC1-470B-AF92-7C98CF7A30DA}" srcOrd="0" destOrd="0" presId="urn:microsoft.com/office/officeart/2005/8/layout/hList7#5"/>
    <dgm:cxn modelId="{8F19B897-976F-44F1-AEC3-C90981A3D409}" type="presParOf" srcId="{35A25223-402D-4D3F-9C3A-EF67145E6E21}" destId="{FC27F798-BE09-4014-A8C6-8BA4CD231D23}" srcOrd="1" destOrd="0" presId="urn:microsoft.com/office/officeart/2005/8/layout/hList7#5"/>
    <dgm:cxn modelId="{456EDAC7-251E-4693-B73C-43C6ABE435D5}" type="presParOf" srcId="{35A25223-402D-4D3F-9C3A-EF67145E6E21}" destId="{1AE3A32B-3733-4B34-B18A-53D908EF01F9}" srcOrd="2" destOrd="0" presId="urn:microsoft.com/office/officeart/2005/8/layout/hList7#5"/>
    <dgm:cxn modelId="{8DA822A8-AF78-4070-B8A6-DE2D57E02793}" type="presParOf" srcId="{35A25223-402D-4D3F-9C3A-EF67145E6E21}" destId="{38F0A9CE-A32F-4C16-8ABA-88B0C950BAC7}" srcOrd="3" destOrd="0" presId="urn:microsoft.com/office/officeart/2005/8/layout/hList7#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0E624F4-E64A-4513-8234-385A06E2474B}" type="doc">
      <dgm:prSet loTypeId="urn:microsoft.com/office/officeart/2005/8/layout/hList7#6" loCatId="relationship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83CD260-E88E-4FFC-BE63-06DBDAFD31F4}">
      <dgm:prSet phldrT="[Tekst]"/>
      <dgm:spPr/>
      <dgm:t>
        <a:bodyPr/>
        <a:lstStyle/>
        <a:p>
          <a:r>
            <a:rPr lang="pl-PL" b="1" dirty="0" smtClean="0"/>
            <a:t>Program Operacyjny Pomoc Żywnościowa 2014-2020</a:t>
          </a:r>
          <a:endParaRPr lang="pl-PL" dirty="0"/>
        </a:p>
      </dgm:t>
    </dgm:pt>
    <dgm:pt modelId="{22E14D01-1D90-44B9-97F8-4F1440546738}" type="parTrans" cxnId="{D1292AB1-1B82-4FFA-8E5A-9E4A6F67AB7E}">
      <dgm:prSet/>
      <dgm:spPr/>
      <dgm:t>
        <a:bodyPr/>
        <a:lstStyle/>
        <a:p>
          <a:endParaRPr lang="pl-PL"/>
        </a:p>
      </dgm:t>
    </dgm:pt>
    <dgm:pt modelId="{FA1487BB-F917-451E-9CE4-2152879B14B1}" type="sibTrans" cxnId="{D1292AB1-1B82-4FFA-8E5A-9E4A6F67AB7E}">
      <dgm:prSet/>
      <dgm:spPr/>
      <dgm:t>
        <a:bodyPr/>
        <a:lstStyle/>
        <a:p>
          <a:endParaRPr lang="pl-PL"/>
        </a:p>
      </dgm:t>
    </dgm:pt>
    <dgm:pt modelId="{2E5BAC81-F733-4FF0-84DB-81E138EE911F}">
      <dgm:prSet phldrT="[Tekst]"/>
      <dgm:spPr/>
      <dgm:t>
        <a:bodyPr/>
        <a:lstStyle/>
        <a:p>
          <a:r>
            <a:rPr lang="pl-PL" b="1" dirty="0" smtClean="0"/>
            <a:t>Rządowy Program Karta Dużej Rodziny (KDR)</a:t>
          </a:r>
          <a:endParaRPr lang="pl-PL" dirty="0"/>
        </a:p>
      </dgm:t>
    </dgm:pt>
    <dgm:pt modelId="{8D57B7B9-9F8D-48F6-84B6-AC6D83AC1A92}" type="parTrans" cxnId="{1EA1F0C3-DB6D-4B70-83C1-47C41FEC75AC}">
      <dgm:prSet/>
      <dgm:spPr/>
      <dgm:t>
        <a:bodyPr/>
        <a:lstStyle/>
        <a:p>
          <a:endParaRPr lang="pl-PL"/>
        </a:p>
      </dgm:t>
    </dgm:pt>
    <dgm:pt modelId="{181A56D8-2DF8-467B-BC78-450B5083AC6B}" type="sibTrans" cxnId="{1EA1F0C3-DB6D-4B70-83C1-47C41FEC75AC}">
      <dgm:prSet/>
      <dgm:spPr/>
      <dgm:t>
        <a:bodyPr/>
        <a:lstStyle/>
        <a:p>
          <a:endParaRPr lang="pl-PL"/>
        </a:p>
      </dgm:t>
    </dgm:pt>
    <dgm:pt modelId="{3C6CEAA3-84A2-41F7-983E-B943E56535EF}">
      <dgm:prSet phldrT="[Tekst]"/>
      <dgm:spPr/>
      <dgm:t>
        <a:bodyPr/>
        <a:lstStyle/>
        <a:p>
          <a:r>
            <a:rPr lang="pl-PL" b="1" dirty="0" smtClean="0"/>
            <a:t>Program Karta Oleckiej Rodziny 3+</a:t>
          </a:r>
          <a:endParaRPr lang="pl-PL" dirty="0"/>
        </a:p>
      </dgm:t>
    </dgm:pt>
    <dgm:pt modelId="{9AED720A-77E5-4AC6-B253-1966BB6F25FE}" type="parTrans" cxnId="{7BD17338-9035-4717-85BA-66FA8DE8D383}">
      <dgm:prSet/>
      <dgm:spPr/>
      <dgm:t>
        <a:bodyPr/>
        <a:lstStyle/>
        <a:p>
          <a:endParaRPr lang="pl-PL"/>
        </a:p>
      </dgm:t>
    </dgm:pt>
    <dgm:pt modelId="{269D4AFC-D02C-4454-9E07-1C444A8C91BD}" type="sibTrans" cxnId="{7BD17338-9035-4717-85BA-66FA8DE8D383}">
      <dgm:prSet/>
      <dgm:spPr/>
      <dgm:t>
        <a:bodyPr/>
        <a:lstStyle/>
        <a:p>
          <a:endParaRPr lang="pl-PL"/>
        </a:p>
      </dgm:t>
    </dgm:pt>
    <dgm:pt modelId="{45420766-D1B2-4B1F-99A5-CAA0EC56691C}">
      <dgm:prSet phldrT="[Tekst]"/>
      <dgm:spPr/>
      <dgm:t>
        <a:bodyPr/>
        <a:lstStyle/>
        <a:p>
          <a:r>
            <a:rPr lang="pl-PL" b="1" dirty="0" smtClean="0"/>
            <a:t>Program rządowy Za życiem </a:t>
          </a:r>
          <a:endParaRPr lang="pl-PL" dirty="0"/>
        </a:p>
      </dgm:t>
    </dgm:pt>
    <dgm:pt modelId="{89EE3C8A-B17D-4E15-BE25-CB49D3FFBB7B}" type="parTrans" cxnId="{B5868336-959C-4485-91AD-889D09C00212}">
      <dgm:prSet/>
      <dgm:spPr/>
      <dgm:t>
        <a:bodyPr/>
        <a:lstStyle/>
        <a:p>
          <a:endParaRPr lang="pl-PL"/>
        </a:p>
      </dgm:t>
    </dgm:pt>
    <dgm:pt modelId="{D2A2401D-0FEE-43E6-BF75-63E06CBFD778}" type="sibTrans" cxnId="{B5868336-959C-4485-91AD-889D09C00212}">
      <dgm:prSet/>
      <dgm:spPr/>
      <dgm:t>
        <a:bodyPr/>
        <a:lstStyle/>
        <a:p>
          <a:endParaRPr lang="pl-PL"/>
        </a:p>
      </dgm:t>
    </dgm:pt>
    <dgm:pt modelId="{144175B3-66B5-4E83-A172-F12511D98868}">
      <dgm:prSet phldrT="[Tekst]"/>
      <dgm:spPr/>
      <dgm:t>
        <a:bodyPr/>
        <a:lstStyle/>
        <a:p>
          <a:r>
            <a:rPr lang="pl-PL" b="1" i="1" dirty="0" smtClean="0"/>
            <a:t>Program rządowy ,,Dobry Start’’</a:t>
          </a:r>
          <a:endParaRPr lang="pl-PL" dirty="0"/>
        </a:p>
      </dgm:t>
    </dgm:pt>
    <dgm:pt modelId="{B66252A0-951E-46D4-B6B2-88E583E2EE95}" type="parTrans" cxnId="{904CC012-9738-4887-A3AA-6E6B9C839995}">
      <dgm:prSet/>
      <dgm:spPr/>
      <dgm:t>
        <a:bodyPr/>
        <a:lstStyle/>
        <a:p>
          <a:endParaRPr lang="pl-PL"/>
        </a:p>
      </dgm:t>
    </dgm:pt>
    <dgm:pt modelId="{54C3414E-B002-41F2-BFDA-202E9F339931}" type="sibTrans" cxnId="{904CC012-9738-4887-A3AA-6E6B9C839995}">
      <dgm:prSet/>
      <dgm:spPr/>
      <dgm:t>
        <a:bodyPr/>
        <a:lstStyle/>
        <a:p>
          <a:endParaRPr lang="pl-PL"/>
        </a:p>
      </dgm:t>
    </dgm:pt>
    <dgm:pt modelId="{BC1A25C7-7D8F-4D67-AEB7-B4829BCFBC26}">
      <dgm:prSet phldrT="[Tekst]"/>
      <dgm:spPr/>
      <dgm:t>
        <a:bodyPr/>
        <a:lstStyle/>
        <a:p>
          <a:r>
            <a:rPr lang="pl-PL" b="1" smtClean="0"/>
            <a:t>Projekt  ,,Akcja aktywizacja’’</a:t>
          </a:r>
          <a:r>
            <a:rPr lang="pl-PL" smtClean="0"/>
            <a:t> </a:t>
          </a:r>
          <a:endParaRPr lang="pl-PL" dirty="0"/>
        </a:p>
      </dgm:t>
    </dgm:pt>
    <dgm:pt modelId="{362D6669-47FE-491E-9F59-EFC6C24706D8}" type="parTrans" cxnId="{8BEDF7AB-D913-4493-B4E7-172D97C1B4F5}">
      <dgm:prSet/>
      <dgm:spPr/>
      <dgm:t>
        <a:bodyPr/>
        <a:lstStyle/>
        <a:p>
          <a:endParaRPr lang="pl-PL"/>
        </a:p>
      </dgm:t>
    </dgm:pt>
    <dgm:pt modelId="{FEF2CAC9-46A6-4D0D-923F-43209FE6D0B7}" type="sibTrans" cxnId="{8BEDF7AB-D913-4493-B4E7-172D97C1B4F5}">
      <dgm:prSet/>
      <dgm:spPr/>
      <dgm:t>
        <a:bodyPr/>
        <a:lstStyle/>
        <a:p>
          <a:endParaRPr lang="pl-PL"/>
        </a:p>
      </dgm:t>
    </dgm:pt>
    <dgm:pt modelId="{1F033EEE-E7D6-4B57-9A53-99015027438B}">
      <dgm:prSet phldrT="[Tekst]"/>
      <dgm:spPr/>
      <dgm:t>
        <a:bodyPr/>
        <a:lstStyle/>
        <a:p>
          <a:r>
            <a:rPr lang="pl-PL" b="1" dirty="0" smtClean="0"/>
            <a:t>Projekt socjalny</a:t>
          </a:r>
          <a:endParaRPr lang="pl-PL" dirty="0"/>
        </a:p>
      </dgm:t>
    </dgm:pt>
    <dgm:pt modelId="{544C5061-01AE-4DBA-A462-6CF8E7C78B98}" type="parTrans" cxnId="{18049671-97AB-49A2-8DE1-45DA4F26826D}">
      <dgm:prSet/>
      <dgm:spPr/>
      <dgm:t>
        <a:bodyPr/>
        <a:lstStyle/>
        <a:p>
          <a:endParaRPr lang="pl-PL"/>
        </a:p>
      </dgm:t>
    </dgm:pt>
    <dgm:pt modelId="{D90C0C82-3140-4756-A765-18DC11E80065}" type="sibTrans" cxnId="{18049671-97AB-49A2-8DE1-45DA4F26826D}">
      <dgm:prSet/>
      <dgm:spPr/>
      <dgm:t>
        <a:bodyPr/>
        <a:lstStyle/>
        <a:p>
          <a:endParaRPr lang="pl-PL"/>
        </a:p>
      </dgm:t>
    </dgm:pt>
    <dgm:pt modelId="{35D74DA6-C96A-4A90-9D10-EF8DA5AB4B3A}" type="pres">
      <dgm:prSet presAssocID="{80E624F4-E64A-4513-8234-385A06E2474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40399A9-8222-49D3-9C99-EBBA890362DE}" type="pres">
      <dgm:prSet presAssocID="{80E624F4-E64A-4513-8234-385A06E2474B}" presName="fgShape" presStyleLbl="fgShp" presStyleIdx="0" presStyleCnt="1"/>
      <dgm:spPr/>
      <dgm:extLst/>
    </dgm:pt>
    <dgm:pt modelId="{40247C8D-22A6-4420-A62C-FA658A826277}" type="pres">
      <dgm:prSet presAssocID="{80E624F4-E64A-4513-8234-385A06E2474B}" presName="linComp" presStyleCnt="0"/>
      <dgm:spPr/>
    </dgm:pt>
    <dgm:pt modelId="{E24FF2E6-782E-4F67-AF1F-895A0CCF4037}" type="pres">
      <dgm:prSet presAssocID="{583CD260-E88E-4FFC-BE63-06DBDAFD31F4}" presName="compNode" presStyleCnt="0"/>
      <dgm:spPr/>
    </dgm:pt>
    <dgm:pt modelId="{1AD682A2-8408-4487-89E7-1D2DE98785D8}" type="pres">
      <dgm:prSet presAssocID="{583CD260-E88E-4FFC-BE63-06DBDAFD31F4}" presName="bkgdShape" presStyleLbl="node1" presStyleIdx="0" presStyleCnt="7"/>
      <dgm:spPr/>
      <dgm:t>
        <a:bodyPr/>
        <a:lstStyle/>
        <a:p>
          <a:endParaRPr lang="pl-PL"/>
        </a:p>
      </dgm:t>
    </dgm:pt>
    <dgm:pt modelId="{40867C8D-69E1-47C3-84E4-C64CD93827E2}" type="pres">
      <dgm:prSet presAssocID="{583CD260-E88E-4FFC-BE63-06DBDAFD31F4}" presName="nodeTx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954DB2B-A545-4592-9AE5-F7597EDEA5C0}" type="pres">
      <dgm:prSet presAssocID="{583CD260-E88E-4FFC-BE63-06DBDAFD31F4}" presName="invisiNode" presStyleLbl="node1" presStyleIdx="0" presStyleCnt="7"/>
      <dgm:spPr/>
    </dgm:pt>
    <dgm:pt modelId="{E6959BCC-21B7-4E4B-A51F-857A58395AC9}" type="pres">
      <dgm:prSet presAssocID="{583CD260-E88E-4FFC-BE63-06DBDAFD31F4}" presName="imagNode" presStyleLbl="fgImgPlace1" presStyleIdx="0" presStyleCnt="7"/>
      <dgm:spPr>
        <a:blipFill dpi="0" rotWithShape="1">
          <a:blip xmlns:r="http://schemas.openxmlformats.org/officeDocument/2006/relationships" r:embed="rId1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  <dgm:t>
        <a:bodyPr/>
        <a:lstStyle/>
        <a:p>
          <a:endParaRPr lang="pl-PL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 highlightClick="1"/>
          </dgm14:cNvPr>
        </a:ext>
      </dgm:extLst>
    </dgm:pt>
    <dgm:pt modelId="{F454CA31-7A72-40E8-A903-F717068C305A}" type="pres">
      <dgm:prSet presAssocID="{FA1487BB-F917-451E-9CE4-2152879B14B1}" presName="sibTrans" presStyleLbl="sibTrans2D1" presStyleIdx="0" presStyleCnt="0"/>
      <dgm:spPr/>
      <dgm:t>
        <a:bodyPr/>
        <a:lstStyle/>
        <a:p>
          <a:endParaRPr lang="pl-PL"/>
        </a:p>
      </dgm:t>
    </dgm:pt>
    <dgm:pt modelId="{048FEB5D-93EA-4618-850C-E6E539A9CF72}" type="pres">
      <dgm:prSet presAssocID="{2E5BAC81-F733-4FF0-84DB-81E138EE911F}" presName="compNode" presStyleCnt="0"/>
      <dgm:spPr/>
    </dgm:pt>
    <dgm:pt modelId="{6BDA17E5-4A6E-4B1F-B78B-929CE30EC48F}" type="pres">
      <dgm:prSet presAssocID="{2E5BAC81-F733-4FF0-84DB-81E138EE911F}" presName="bkgdShape" presStyleLbl="node1" presStyleIdx="1" presStyleCnt="7"/>
      <dgm:spPr/>
      <dgm:t>
        <a:bodyPr/>
        <a:lstStyle/>
        <a:p>
          <a:endParaRPr lang="pl-PL"/>
        </a:p>
      </dgm:t>
    </dgm:pt>
    <dgm:pt modelId="{5336CB25-A742-47D9-BBA0-F52CD7964EE8}" type="pres">
      <dgm:prSet presAssocID="{2E5BAC81-F733-4FF0-84DB-81E138EE911F}" presName="nodeTx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318B2C3-4D73-4015-A336-C437C5C18E2D}" type="pres">
      <dgm:prSet presAssocID="{2E5BAC81-F733-4FF0-84DB-81E138EE911F}" presName="invisiNode" presStyleLbl="node1" presStyleIdx="1" presStyleCnt="7"/>
      <dgm:spPr/>
    </dgm:pt>
    <dgm:pt modelId="{444770BB-2C89-4E2C-8D7B-A6D852E03167}" type="pres">
      <dgm:prSet presAssocID="{2E5BAC81-F733-4FF0-84DB-81E138EE911F}" presName="imagNode" presStyleLbl="fgImgPlace1" presStyleIdx="1" presStyleCnt="7"/>
      <dgm:spPr>
        <a:blipFill dpi="0" rotWithShape="1">
          <a:blip xmlns:r="http://schemas.openxmlformats.org/officeDocument/2006/relationships" r:embed="rId3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  <dgm:t>
        <a:bodyPr/>
        <a:lstStyle/>
        <a:p>
          <a:endParaRPr lang="pl-PL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 highlightClick="1"/>
          </dgm14:cNvPr>
        </a:ext>
      </dgm:extLst>
    </dgm:pt>
    <dgm:pt modelId="{C96102DC-C5A8-4B07-BFF0-E250ED1E0454}" type="pres">
      <dgm:prSet presAssocID="{181A56D8-2DF8-467B-BC78-450B5083AC6B}" presName="sibTrans" presStyleLbl="sibTrans2D1" presStyleIdx="0" presStyleCnt="0"/>
      <dgm:spPr/>
      <dgm:t>
        <a:bodyPr/>
        <a:lstStyle/>
        <a:p>
          <a:endParaRPr lang="pl-PL"/>
        </a:p>
      </dgm:t>
    </dgm:pt>
    <dgm:pt modelId="{F85D6257-C31A-492F-AC01-A239BD75C1C5}" type="pres">
      <dgm:prSet presAssocID="{3C6CEAA3-84A2-41F7-983E-B943E56535EF}" presName="compNode" presStyleCnt="0"/>
      <dgm:spPr/>
    </dgm:pt>
    <dgm:pt modelId="{24343D1F-2268-4D95-9376-56E55348222F}" type="pres">
      <dgm:prSet presAssocID="{3C6CEAA3-84A2-41F7-983E-B943E56535EF}" presName="bkgdShape" presStyleLbl="node1" presStyleIdx="2" presStyleCnt="7"/>
      <dgm:spPr/>
      <dgm:t>
        <a:bodyPr/>
        <a:lstStyle/>
        <a:p>
          <a:endParaRPr lang="pl-PL"/>
        </a:p>
      </dgm:t>
    </dgm:pt>
    <dgm:pt modelId="{B1A1F5CA-CC16-4FDA-8B03-A5F61C0030FF}" type="pres">
      <dgm:prSet presAssocID="{3C6CEAA3-84A2-41F7-983E-B943E56535EF}" presName="nodeTx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A1E52F3-D8A8-470C-B42F-28BDD086A217}" type="pres">
      <dgm:prSet presAssocID="{3C6CEAA3-84A2-41F7-983E-B943E56535EF}" presName="invisiNode" presStyleLbl="node1" presStyleIdx="2" presStyleCnt="7"/>
      <dgm:spPr/>
    </dgm:pt>
    <dgm:pt modelId="{A569C87D-3F75-48CF-9044-4C3471AD681C}" type="pres">
      <dgm:prSet presAssocID="{3C6CEAA3-84A2-41F7-983E-B943E56535EF}" presName="imagNode" presStyleLbl="fgImgPlace1" presStyleIdx="2" presStyleCnt="7"/>
      <dgm:spPr>
        <a:blipFill dpi="0" rotWithShape="1">
          <a:blip xmlns:r="http://schemas.openxmlformats.org/officeDocument/2006/relationships" r:embed="rId5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</dgm:spPr>
      <dgm:t>
        <a:bodyPr/>
        <a:lstStyle/>
        <a:p>
          <a:endParaRPr lang="pl-PL"/>
        </a:p>
      </dgm:t>
    </dgm:pt>
    <dgm:pt modelId="{694F04A7-D345-4701-9D5B-A77DB2BF9608}" type="pres">
      <dgm:prSet presAssocID="{269D4AFC-D02C-4454-9E07-1C444A8C91BD}" presName="sibTrans" presStyleLbl="sibTrans2D1" presStyleIdx="0" presStyleCnt="0"/>
      <dgm:spPr/>
      <dgm:t>
        <a:bodyPr/>
        <a:lstStyle/>
        <a:p>
          <a:endParaRPr lang="pl-PL"/>
        </a:p>
      </dgm:t>
    </dgm:pt>
    <dgm:pt modelId="{9A824952-5750-45D4-8BCB-24803A1AC36B}" type="pres">
      <dgm:prSet presAssocID="{45420766-D1B2-4B1F-99A5-CAA0EC56691C}" presName="compNode" presStyleCnt="0"/>
      <dgm:spPr/>
    </dgm:pt>
    <dgm:pt modelId="{54A2C17F-7DB2-40E5-83E4-3AC29EE0ABF1}" type="pres">
      <dgm:prSet presAssocID="{45420766-D1B2-4B1F-99A5-CAA0EC56691C}" presName="bkgdShape" presStyleLbl="node1" presStyleIdx="3" presStyleCnt="7"/>
      <dgm:spPr/>
      <dgm:t>
        <a:bodyPr/>
        <a:lstStyle/>
        <a:p>
          <a:endParaRPr lang="pl-PL"/>
        </a:p>
      </dgm:t>
    </dgm:pt>
    <dgm:pt modelId="{C31C3A12-1100-4ED1-B176-1FADF4410FEC}" type="pres">
      <dgm:prSet presAssocID="{45420766-D1B2-4B1F-99A5-CAA0EC56691C}" presName="nodeTx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0C98985-DD7F-40FF-8491-04D1ED9ACE2D}" type="pres">
      <dgm:prSet presAssocID="{45420766-D1B2-4B1F-99A5-CAA0EC56691C}" presName="invisiNode" presStyleLbl="node1" presStyleIdx="3" presStyleCnt="7"/>
      <dgm:spPr/>
    </dgm:pt>
    <dgm:pt modelId="{4CD758B1-D27D-42EA-B12E-5244CB50E39A}" type="pres">
      <dgm:prSet presAssocID="{45420766-D1B2-4B1F-99A5-CAA0EC56691C}" presName="imagNode" presStyleLbl="fgImgPlace1" presStyleIdx="3" presStyleCnt="7"/>
      <dgm:spPr>
        <a:blipFill dpi="0" rotWithShape="1"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2144" t="-2326" r="2144" b="-2326"/>
          </a:stretch>
        </a:blipFill>
      </dgm:spPr>
      <dgm:extLst/>
    </dgm:pt>
    <dgm:pt modelId="{3E221026-933F-4809-A0EB-310CB45977FA}" type="pres">
      <dgm:prSet presAssocID="{D2A2401D-0FEE-43E6-BF75-63E06CBFD778}" presName="sibTrans" presStyleLbl="sibTrans2D1" presStyleIdx="0" presStyleCnt="0"/>
      <dgm:spPr/>
      <dgm:t>
        <a:bodyPr/>
        <a:lstStyle/>
        <a:p>
          <a:endParaRPr lang="pl-PL"/>
        </a:p>
      </dgm:t>
    </dgm:pt>
    <dgm:pt modelId="{FE16A631-FB4B-4027-8DAF-F1BF90F8C744}" type="pres">
      <dgm:prSet presAssocID="{144175B3-66B5-4E83-A172-F12511D98868}" presName="compNode" presStyleCnt="0"/>
      <dgm:spPr/>
    </dgm:pt>
    <dgm:pt modelId="{C1498A5C-FDF5-4B64-90A7-5C01CB39DEDA}" type="pres">
      <dgm:prSet presAssocID="{144175B3-66B5-4E83-A172-F12511D98868}" presName="bkgdShape" presStyleLbl="node1" presStyleIdx="4" presStyleCnt="7"/>
      <dgm:spPr/>
      <dgm:t>
        <a:bodyPr/>
        <a:lstStyle/>
        <a:p>
          <a:endParaRPr lang="pl-PL"/>
        </a:p>
      </dgm:t>
    </dgm:pt>
    <dgm:pt modelId="{4CBC711A-47E9-43B5-94D7-BEF8CF0F596C}" type="pres">
      <dgm:prSet presAssocID="{144175B3-66B5-4E83-A172-F12511D98868}" presName="nodeTx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580C1B2-4AFD-44F6-A80D-4BC1B3E85C6F}" type="pres">
      <dgm:prSet presAssocID="{144175B3-66B5-4E83-A172-F12511D98868}" presName="invisiNode" presStyleLbl="node1" presStyleIdx="4" presStyleCnt="7"/>
      <dgm:spPr/>
    </dgm:pt>
    <dgm:pt modelId="{CDDE0864-2629-4307-98E2-0F1D3CFBDDC4}" type="pres">
      <dgm:prSet presAssocID="{144175B3-66B5-4E83-A172-F12511D98868}" presName="imagNode" presStyleLbl="fgImgPlace1" presStyleIdx="4" presStyleCnt="7"/>
      <dgm:spPr>
        <a:blipFill dpi="0" rotWithShape="1">
          <a:blip xmlns:r="http://schemas.openxmlformats.org/officeDocument/2006/relationships" r:embed="rId7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944" t="-388" r="944" b="-388"/>
          </a:stretch>
        </a:blipFill>
      </dgm:spPr>
      <dgm:t>
        <a:bodyPr/>
        <a:lstStyle/>
        <a:p>
          <a:endParaRPr lang="pl-PL"/>
        </a:p>
      </dgm:t>
    </dgm:pt>
    <dgm:pt modelId="{FAE46BA4-FF9B-4F5C-BB86-4736171C1262}" type="pres">
      <dgm:prSet presAssocID="{54C3414E-B002-41F2-BFDA-202E9F339931}" presName="sibTrans" presStyleLbl="sibTrans2D1" presStyleIdx="0" presStyleCnt="0"/>
      <dgm:spPr/>
      <dgm:t>
        <a:bodyPr/>
        <a:lstStyle/>
        <a:p>
          <a:endParaRPr lang="pl-PL"/>
        </a:p>
      </dgm:t>
    </dgm:pt>
    <dgm:pt modelId="{E3F90513-EF80-43C9-85B2-57083C7A8B18}" type="pres">
      <dgm:prSet presAssocID="{BC1A25C7-7D8F-4D67-AEB7-B4829BCFBC26}" presName="compNode" presStyleCnt="0"/>
      <dgm:spPr/>
    </dgm:pt>
    <dgm:pt modelId="{A7E46915-7E4A-4E97-9832-55735A342EF9}" type="pres">
      <dgm:prSet presAssocID="{BC1A25C7-7D8F-4D67-AEB7-B4829BCFBC26}" presName="bkgdShape" presStyleLbl="node1" presStyleIdx="5" presStyleCnt="7"/>
      <dgm:spPr/>
      <dgm:t>
        <a:bodyPr/>
        <a:lstStyle/>
        <a:p>
          <a:endParaRPr lang="pl-PL"/>
        </a:p>
      </dgm:t>
    </dgm:pt>
    <dgm:pt modelId="{205389C2-4771-49F3-9DD8-444755F235F5}" type="pres">
      <dgm:prSet presAssocID="{BC1A25C7-7D8F-4D67-AEB7-B4829BCFBC26}" presName="nodeTx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3A016AD-7B80-4FF5-8DF9-5B133C258081}" type="pres">
      <dgm:prSet presAssocID="{BC1A25C7-7D8F-4D67-AEB7-B4829BCFBC26}" presName="invisiNode" presStyleLbl="node1" presStyleIdx="5" presStyleCnt="7"/>
      <dgm:spPr/>
    </dgm:pt>
    <dgm:pt modelId="{D90548E5-3D3E-4219-B103-6C5F0325FB39}" type="pres">
      <dgm:prSet presAssocID="{BC1A25C7-7D8F-4D67-AEB7-B4829BCFBC26}" presName="imagNode" presStyleLbl="fgImgPlace1" presStyleIdx="5" presStyleCnt="7"/>
      <dgm:spPr>
        <a:blipFill dpi="0" rotWithShape="1">
          <a:blip xmlns:r="http://schemas.openxmlformats.org/officeDocument/2006/relationships" r:embed="rId8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694" r="694"/>
          </a:stretch>
        </a:blipFill>
      </dgm:spPr>
      <dgm:t>
        <a:bodyPr/>
        <a:lstStyle/>
        <a:p>
          <a:endParaRPr lang="pl-PL"/>
        </a:p>
      </dgm:t>
    </dgm:pt>
    <dgm:pt modelId="{B84B32C5-EA6C-4E97-A3D9-706B7836D760}" type="pres">
      <dgm:prSet presAssocID="{FEF2CAC9-46A6-4D0D-923F-43209FE6D0B7}" presName="sibTrans" presStyleLbl="sibTrans2D1" presStyleIdx="0" presStyleCnt="0"/>
      <dgm:spPr/>
      <dgm:t>
        <a:bodyPr/>
        <a:lstStyle/>
        <a:p>
          <a:endParaRPr lang="pl-PL"/>
        </a:p>
      </dgm:t>
    </dgm:pt>
    <dgm:pt modelId="{35A25223-402D-4D3F-9C3A-EF67145E6E21}" type="pres">
      <dgm:prSet presAssocID="{1F033EEE-E7D6-4B57-9A53-99015027438B}" presName="compNode" presStyleCnt="0"/>
      <dgm:spPr/>
    </dgm:pt>
    <dgm:pt modelId="{658F1DF7-3CC1-470B-AF92-7C98CF7A30DA}" type="pres">
      <dgm:prSet presAssocID="{1F033EEE-E7D6-4B57-9A53-99015027438B}" presName="bkgdShape" presStyleLbl="node1" presStyleIdx="6" presStyleCnt="7"/>
      <dgm:spPr/>
      <dgm:t>
        <a:bodyPr/>
        <a:lstStyle/>
        <a:p>
          <a:endParaRPr lang="pl-PL"/>
        </a:p>
      </dgm:t>
    </dgm:pt>
    <dgm:pt modelId="{FC27F798-BE09-4014-A8C6-8BA4CD231D23}" type="pres">
      <dgm:prSet presAssocID="{1F033EEE-E7D6-4B57-9A53-99015027438B}" presName="nodeTx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AE3A32B-3733-4B34-B18A-53D908EF01F9}" type="pres">
      <dgm:prSet presAssocID="{1F033EEE-E7D6-4B57-9A53-99015027438B}" presName="invisiNode" presStyleLbl="node1" presStyleIdx="6" presStyleCnt="7"/>
      <dgm:spPr/>
    </dgm:pt>
    <dgm:pt modelId="{38F0A9CE-A32F-4C16-8ABA-88B0C950BAC7}" type="pres">
      <dgm:prSet presAssocID="{1F033EEE-E7D6-4B57-9A53-99015027438B}" presName="imagNode" presStyleLbl="fgImgPlace1" presStyleIdx="6" presStyleCnt="7"/>
      <dgm:spPr>
        <a:blipFill dpi="0" rotWithShape="1">
          <a:blip xmlns:r="http://schemas.openxmlformats.org/officeDocument/2006/relationships" r:embed="rId9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</dgm:spPr>
      <dgm:t>
        <a:bodyPr/>
        <a:lstStyle/>
        <a:p>
          <a:endParaRPr lang="pl-PL"/>
        </a:p>
      </dgm:t>
    </dgm:pt>
  </dgm:ptLst>
  <dgm:cxnLst>
    <dgm:cxn modelId="{04998CFF-47CA-4806-97DC-C902C010FCE7}" type="presOf" srcId="{1F033EEE-E7D6-4B57-9A53-99015027438B}" destId="{658F1DF7-3CC1-470B-AF92-7C98CF7A30DA}" srcOrd="0" destOrd="0" presId="urn:microsoft.com/office/officeart/2005/8/layout/hList7#6"/>
    <dgm:cxn modelId="{2EFD4FDB-B3DA-461F-87E7-364FB832936A}" type="presOf" srcId="{1F033EEE-E7D6-4B57-9A53-99015027438B}" destId="{FC27F798-BE09-4014-A8C6-8BA4CD231D23}" srcOrd="1" destOrd="0" presId="urn:microsoft.com/office/officeart/2005/8/layout/hList7#6"/>
    <dgm:cxn modelId="{18049671-97AB-49A2-8DE1-45DA4F26826D}" srcId="{80E624F4-E64A-4513-8234-385A06E2474B}" destId="{1F033EEE-E7D6-4B57-9A53-99015027438B}" srcOrd="6" destOrd="0" parTransId="{544C5061-01AE-4DBA-A462-6CF8E7C78B98}" sibTransId="{D90C0C82-3140-4756-A765-18DC11E80065}"/>
    <dgm:cxn modelId="{EAAD5CD9-9916-433F-A280-EE6E3B9B8FA7}" type="presOf" srcId="{181A56D8-2DF8-467B-BC78-450B5083AC6B}" destId="{C96102DC-C5A8-4B07-BFF0-E250ED1E0454}" srcOrd="0" destOrd="0" presId="urn:microsoft.com/office/officeart/2005/8/layout/hList7#6"/>
    <dgm:cxn modelId="{1C6B2A6E-B17F-4D72-94AC-BC262D637B9F}" type="presOf" srcId="{45420766-D1B2-4B1F-99A5-CAA0EC56691C}" destId="{C31C3A12-1100-4ED1-B176-1FADF4410FEC}" srcOrd="1" destOrd="0" presId="urn:microsoft.com/office/officeart/2005/8/layout/hList7#6"/>
    <dgm:cxn modelId="{904CC012-9738-4887-A3AA-6E6B9C839995}" srcId="{80E624F4-E64A-4513-8234-385A06E2474B}" destId="{144175B3-66B5-4E83-A172-F12511D98868}" srcOrd="4" destOrd="0" parTransId="{B66252A0-951E-46D4-B6B2-88E583E2EE95}" sibTransId="{54C3414E-B002-41F2-BFDA-202E9F339931}"/>
    <dgm:cxn modelId="{D1292AB1-1B82-4FFA-8E5A-9E4A6F67AB7E}" srcId="{80E624F4-E64A-4513-8234-385A06E2474B}" destId="{583CD260-E88E-4FFC-BE63-06DBDAFD31F4}" srcOrd="0" destOrd="0" parTransId="{22E14D01-1D90-44B9-97F8-4F1440546738}" sibTransId="{FA1487BB-F917-451E-9CE4-2152879B14B1}"/>
    <dgm:cxn modelId="{F386C426-1391-4CB6-AAF2-C892C9E5EDC8}" type="presOf" srcId="{BC1A25C7-7D8F-4D67-AEB7-B4829BCFBC26}" destId="{205389C2-4771-49F3-9DD8-444755F235F5}" srcOrd="1" destOrd="0" presId="urn:microsoft.com/office/officeart/2005/8/layout/hList7#6"/>
    <dgm:cxn modelId="{1EA1F0C3-DB6D-4B70-83C1-47C41FEC75AC}" srcId="{80E624F4-E64A-4513-8234-385A06E2474B}" destId="{2E5BAC81-F733-4FF0-84DB-81E138EE911F}" srcOrd="1" destOrd="0" parTransId="{8D57B7B9-9F8D-48F6-84B6-AC6D83AC1A92}" sibTransId="{181A56D8-2DF8-467B-BC78-450B5083AC6B}"/>
    <dgm:cxn modelId="{46A92300-FF52-40CF-AA9A-2E77EE0D9E55}" type="presOf" srcId="{45420766-D1B2-4B1F-99A5-CAA0EC56691C}" destId="{54A2C17F-7DB2-40E5-83E4-3AC29EE0ABF1}" srcOrd="0" destOrd="0" presId="urn:microsoft.com/office/officeart/2005/8/layout/hList7#6"/>
    <dgm:cxn modelId="{8BEDF7AB-D913-4493-B4E7-172D97C1B4F5}" srcId="{80E624F4-E64A-4513-8234-385A06E2474B}" destId="{BC1A25C7-7D8F-4D67-AEB7-B4829BCFBC26}" srcOrd="5" destOrd="0" parTransId="{362D6669-47FE-491E-9F59-EFC6C24706D8}" sibTransId="{FEF2CAC9-46A6-4D0D-923F-43209FE6D0B7}"/>
    <dgm:cxn modelId="{63BCF563-A290-460F-9000-E0066C2BBB51}" type="presOf" srcId="{3C6CEAA3-84A2-41F7-983E-B943E56535EF}" destId="{B1A1F5CA-CC16-4FDA-8B03-A5F61C0030FF}" srcOrd="1" destOrd="0" presId="urn:microsoft.com/office/officeart/2005/8/layout/hList7#6"/>
    <dgm:cxn modelId="{56A650CE-0CF3-453D-8AB6-E537B7D2FFBF}" type="presOf" srcId="{583CD260-E88E-4FFC-BE63-06DBDAFD31F4}" destId="{40867C8D-69E1-47C3-84E4-C64CD93827E2}" srcOrd="1" destOrd="0" presId="urn:microsoft.com/office/officeart/2005/8/layout/hList7#6"/>
    <dgm:cxn modelId="{B5868336-959C-4485-91AD-889D09C00212}" srcId="{80E624F4-E64A-4513-8234-385A06E2474B}" destId="{45420766-D1B2-4B1F-99A5-CAA0EC56691C}" srcOrd="3" destOrd="0" parTransId="{89EE3C8A-B17D-4E15-BE25-CB49D3FFBB7B}" sibTransId="{D2A2401D-0FEE-43E6-BF75-63E06CBFD778}"/>
    <dgm:cxn modelId="{B10D4B4C-3D88-4BA5-A6C1-CB0C88F5D4EB}" type="presOf" srcId="{FA1487BB-F917-451E-9CE4-2152879B14B1}" destId="{F454CA31-7A72-40E8-A903-F717068C305A}" srcOrd="0" destOrd="0" presId="urn:microsoft.com/office/officeart/2005/8/layout/hList7#6"/>
    <dgm:cxn modelId="{7B38DC28-2EA1-4BA9-8A59-FFF6C1CE3374}" type="presOf" srcId="{2E5BAC81-F733-4FF0-84DB-81E138EE911F}" destId="{6BDA17E5-4A6E-4B1F-B78B-929CE30EC48F}" srcOrd="0" destOrd="0" presId="urn:microsoft.com/office/officeart/2005/8/layout/hList7#6"/>
    <dgm:cxn modelId="{AA171F4A-D41D-420D-B8E0-3BBD04E92E7A}" type="presOf" srcId="{583CD260-E88E-4FFC-BE63-06DBDAFD31F4}" destId="{1AD682A2-8408-4487-89E7-1D2DE98785D8}" srcOrd="0" destOrd="0" presId="urn:microsoft.com/office/officeart/2005/8/layout/hList7#6"/>
    <dgm:cxn modelId="{E1E864F8-9A43-4370-B087-393D69750575}" type="presOf" srcId="{2E5BAC81-F733-4FF0-84DB-81E138EE911F}" destId="{5336CB25-A742-47D9-BBA0-F52CD7964EE8}" srcOrd="1" destOrd="0" presId="urn:microsoft.com/office/officeart/2005/8/layout/hList7#6"/>
    <dgm:cxn modelId="{7972709C-D05B-4829-A0BD-6ACAC96B98FC}" type="presOf" srcId="{269D4AFC-D02C-4454-9E07-1C444A8C91BD}" destId="{694F04A7-D345-4701-9D5B-A77DB2BF9608}" srcOrd="0" destOrd="0" presId="urn:microsoft.com/office/officeart/2005/8/layout/hList7#6"/>
    <dgm:cxn modelId="{7BD17338-9035-4717-85BA-66FA8DE8D383}" srcId="{80E624F4-E64A-4513-8234-385A06E2474B}" destId="{3C6CEAA3-84A2-41F7-983E-B943E56535EF}" srcOrd="2" destOrd="0" parTransId="{9AED720A-77E5-4AC6-B253-1966BB6F25FE}" sibTransId="{269D4AFC-D02C-4454-9E07-1C444A8C91BD}"/>
    <dgm:cxn modelId="{D8A01965-6ADE-4C3A-AD81-61E51A8924D3}" type="presOf" srcId="{3C6CEAA3-84A2-41F7-983E-B943E56535EF}" destId="{24343D1F-2268-4D95-9376-56E55348222F}" srcOrd="0" destOrd="0" presId="urn:microsoft.com/office/officeart/2005/8/layout/hList7#6"/>
    <dgm:cxn modelId="{518A0727-0937-4A9B-BD2E-E11251F8F62A}" type="presOf" srcId="{BC1A25C7-7D8F-4D67-AEB7-B4829BCFBC26}" destId="{A7E46915-7E4A-4E97-9832-55735A342EF9}" srcOrd="0" destOrd="0" presId="urn:microsoft.com/office/officeart/2005/8/layout/hList7#6"/>
    <dgm:cxn modelId="{CF8370A6-9E1F-4FE3-BC6E-450D2D14C122}" type="presOf" srcId="{80E624F4-E64A-4513-8234-385A06E2474B}" destId="{35D74DA6-C96A-4A90-9D10-EF8DA5AB4B3A}" srcOrd="0" destOrd="0" presId="urn:microsoft.com/office/officeart/2005/8/layout/hList7#6"/>
    <dgm:cxn modelId="{916705D7-98A1-4032-B7E8-F65BCDB7483A}" type="presOf" srcId="{54C3414E-B002-41F2-BFDA-202E9F339931}" destId="{FAE46BA4-FF9B-4F5C-BB86-4736171C1262}" srcOrd="0" destOrd="0" presId="urn:microsoft.com/office/officeart/2005/8/layout/hList7#6"/>
    <dgm:cxn modelId="{0594A2F2-E4DC-4514-9F64-AE7B38B46220}" type="presOf" srcId="{144175B3-66B5-4E83-A172-F12511D98868}" destId="{4CBC711A-47E9-43B5-94D7-BEF8CF0F596C}" srcOrd="1" destOrd="0" presId="urn:microsoft.com/office/officeart/2005/8/layout/hList7#6"/>
    <dgm:cxn modelId="{8A666CF2-2AF7-411B-93D5-FEA7B5A0F440}" type="presOf" srcId="{FEF2CAC9-46A6-4D0D-923F-43209FE6D0B7}" destId="{B84B32C5-EA6C-4E97-A3D9-706B7836D760}" srcOrd="0" destOrd="0" presId="urn:microsoft.com/office/officeart/2005/8/layout/hList7#6"/>
    <dgm:cxn modelId="{B6279941-A6B8-449D-BEF0-8B246B665312}" type="presOf" srcId="{D2A2401D-0FEE-43E6-BF75-63E06CBFD778}" destId="{3E221026-933F-4809-A0EB-310CB45977FA}" srcOrd="0" destOrd="0" presId="urn:microsoft.com/office/officeart/2005/8/layout/hList7#6"/>
    <dgm:cxn modelId="{D40F260A-3235-446E-9D31-E8384E63C8D8}" type="presOf" srcId="{144175B3-66B5-4E83-A172-F12511D98868}" destId="{C1498A5C-FDF5-4B64-90A7-5C01CB39DEDA}" srcOrd="0" destOrd="0" presId="urn:microsoft.com/office/officeart/2005/8/layout/hList7#6"/>
    <dgm:cxn modelId="{DCB5BC3C-F781-4304-BA1A-EF6F059D874D}" type="presParOf" srcId="{35D74DA6-C96A-4A90-9D10-EF8DA5AB4B3A}" destId="{540399A9-8222-49D3-9C99-EBBA890362DE}" srcOrd="0" destOrd="0" presId="urn:microsoft.com/office/officeart/2005/8/layout/hList7#6"/>
    <dgm:cxn modelId="{720DF6EF-A7AD-45A7-AC15-1DBFBB665EEF}" type="presParOf" srcId="{35D74DA6-C96A-4A90-9D10-EF8DA5AB4B3A}" destId="{40247C8D-22A6-4420-A62C-FA658A826277}" srcOrd="1" destOrd="0" presId="urn:microsoft.com/office/officeart/2005/8/layout/hList7#6"/>
    <dgm:cxn modelId="{A70B4C67-036C-451D-93B8-D8EE8FFB09D5}" type="presParOf" srcId="{40247C8D-22A6-4420-A62C-FA658A826277}" destId="{E24FF2E6-782E-4F67-AF1F-895A0CCF4037}" srcOrd="0" destOrd="0" presId="urn:microsoft.com/office/officeart/2005/8/layout/hList7#6"/>
    <dgm:cxn modelId="{7F741B85-961E-4A22-A021-F250FF988C67}" type="presParOf" srcId="{E24FF2E6-782E-4F67-AF1F-895A0CCF4037}" destId="{1AD682A2-8408-4487-89E7-1D2DE98785D8}" srcOrd="0" destOrd="0" presId="urn:microsoft.com/office/officeart/2005/8/layout/hList7#6"/>
    <dgm:cxn modelId="{7CC0AB92-E5B8-4E8A-94F0-0C3F2BBD1483}" type="presParOf" srcId="{E24FF2E6-782E-4F67-AF1F-895A0CCF4037}" destId="{40867C8D-69E1-47C3-84E4-C64CD93827E2}" srcOrd="1" destOrd="0" presId="urn:microsoft.com/office/officeart/2005/8/layout/hList7#6"/>
    <dgm:cxn modelId="{5AD7D87D-8611-4D76-B6CA-E3298E0E53A4}" type="presParOf" srcId="{E24FF2E6-782E-4F67-AF1F-895A0CCF4037}" destId="{E954DB2B-A545-4592-9AE5-F7597EDEA5C0}" srcOrd="2" destOrd="0" presId="urn:microsoft.com/office/officeart/2005/8/layout/hList7#6"/>
    <dgm:cxn modelId="{F368DABC-DCE9-4A4A-ABB6-877AB04AE6C6}" type="presParOf" srcId="{E24FF2E6-782E-4F67-AF1F-895A0CCF4037}" destId="{E6959BCC-21B7-4E4B-A51F-857A58395AC9}" srcOrd="3" destOrd="0" presId="urn:microsoft.com/office/officeart/2005/8/layout/hList7#6"/>
    <dgm:cxn modelId="{D6CC6A62-9BB5-4F2E-B563-13779294F119}" type="presParOf" srcId="{40247C8D-22A6-4420-A62C-FA658A826277}" destId="{F454CA31-7A72-40E8-A903-F717068C305A}" srcOrd="1" destOrd="0" presId="urn:microsoft.com/office/officeart/2005/8/layout/hList7#6"/>
    <dgm:cxn modelId="{8B4BD715-D798-458D-89B5-8FC50A5DA7F3}" type="presParOf" srcId="{40247C8D-22A6-4420-A62C-FA658A826277}" destId="{048FEB5D-93EA-4618-850C-E6E539A9CF72}" srcOrd="2" destOrd="0" presId="urn:microsoft.com/office/officeart/2005/8/layout/hList7#6"/>
    <dgm:cxn modelId="{CB4211C6-6E19-40D8-96C1-AE10DA7E072D}" type="presParOf" srcId="{048FEB5D-93EA-4618-850C-E6E539A9CF72}" destId="{6BDA17E5-4A6E-4B1F-B78B-929CE30EC48F}" srcOrd="0" destOrd="0" presId="urn:microsoft.com/office/officeart/2005/8/layout/hList7#6"/>
    <dgm:cxn modelId="{017CDE9E-E3E7-4E84-9E74-0D526034FC05}" type="presParOf" srcId="{048FEB5D-93EA-4618-850C-E6E539A9CF72}" destId="{5336CB25-A742-47D9-BBA0-F52CD7964EE8}" srcOrd="1" destOrd="0" presId="urn:microsoft.com/office/officeart/2005/8/layout/hList7#6"/>
    <dgm:cxn modelId="{D9AD4315-9217-48DB-A901-22B1F18A2F15}" type="presParOf" srcId="{048FEB5D-93EA-4618-850C-E6E539A9CF72}" destId="{6318B2C3-4D73-4015-A336-C437C5C18E2D}" srcOrd="2" destOrd="0" presId="urn:microsoft.com/office/officeart/2005/8/layout/hList7#6"/>
    <dgm:cxn modelId="{25F832DC-319A-4CB2-B77F-A6E1FB341195}" type="presParOf" srcId="{048FEB5D-93EA-4618-850C-E6E539A9CF72}" destId="{444770BB-2C89-4E2C-8D7B-A6D852E03167}" srcOrd="3" destOrd="0" presId="urn:microsoft.com/office/officeart/2005/8/layout/hList7#6"/>
    <dgm:cxn modelId="{A6162CDE-26FE-4873-AC5C-E86D649B1E5D}" type="presParOf" srcId="{40247C8D-22A6-4420-A62C-FA658A826277}" destId="{C96102DC-C5A8-4B07-BFF0-E250ED1E0454}" srcOrd="3" destOrd="0" presId="urn:microsoft.com/office/officeart/2005/8/layout/hList7#6"/>
    <dgm:cxn modelId="{42D2A78D-87BE-485C-9412-975791071B85}" type="presParOf" srcId="{40247C8D-22A6-4420-A62C-FA658A826277}" destId="{F85D6257-C31A-492F-AC01-A239BD75C1C5}" srcOrd="4" destOrd="0" presId="urn:microsoft.com/office/officeart/2005/8/layout/hList7#6"/>
    <dgm:cxn modelId="{F531CEDE-33EE-4A75-86F0-20331FA57B03}" type="presParOf" srcId="{F85D6257-C31A-492F-AC01-A239BD75C1C5}" destId="{24343D1F-2268-4D95-9376-56E55348222F}" srcOrd="0" destOrd="0" presId="urn:microsoft.com/office/officeart/2005/8/layout/hList7#6"/>
    <dgm:cxn modelId="{C39DC70A-9BF8-412A-ACE2-25ED96FBE674}" type="presParOf" srcId="{F85D6257-C31A-492F-AC01-A239BD75C1C5}" destId="{B1A1F5CA-CC16-4FDA-8B03-A5F61C0030FF}" srcOrd="1" destOrd="0" presId="urn:microsoft.com/office/officeart/2005/8/layout/hList7#6"/>
    <dgm:cxn modelId="{FFD69276-6772-4F1B-A74B-B442002E2B67}" type="presParOf" srcId="{F85D6257-C31A-492F-AC01-A239BD75C1C5}" destId="{EA1E52F3-D8A8-470C-B42F-28BDD086A217}" srcOrd="2" destOrd="0" presId="urn:microsoft.com/office/officeart/2005/8/layout/hList7#6"/>
    <dgm:cxn modelId="{0DA1C10A-ABE3-4628-A8CC-31EEBE71ED49}" type="presParOf" srcId="{F85D6257-C31A-492F-AC01-A239BD75C1C5}" destId="{A569C87D-3F75-48CF-9044-4C3471AD681C}" srcOrd="3" destOrd="0" presId="urn:microsoft.com/office/officeart/2005/8/layout/hList7#6"/>
    <dgm:cxn modelId="{D86E5902-79D2-4FBE-89D9-F540385FAC5E}" type="presParOf" srcId="{40247C8D-22A6-4420-A62C-FA658A826277}" destId="{694F04A7-D345-4701-9D5B-A77DB2BF9608}" srcOrd="5" destOrd="0" presId="urn:microsoft.com/office/officeart/2005/8/layout/hList7#6"/>
    <dgm:cxn modelId="{9622EBDC-1D31-4527-9DEF-B824E1FC4BF1}" type="presParOf" srcId="{40247C8D-22A6-4420-A62C-FA658A826277}" destId="{9A824952-5750-45D4-8BCB-24803A1AC36B}" srcOrd="6" destOrd="0" presId="urn:microsoft.com/office/officeart/2005/8/layout/hList7#6"/>
    <dgm:cxn modelId="{41B8788D-CACD-4990-A82B-5630DFEF2183}" type="presParOf" srcId="{9A824952-5750-45D4-8BCB-24803A1AC36B}" destId="{54A2C17F-7DB2-40E5-83E4-3AC29EE0ABF1}" srcOrd="0" destOrd="0" presId="urn:microsoft.com/office/officeart/2005/8/layout/hList7#6"/>
    <dgm:cxn modelId="{73834975-E415-4A60-8CE7-A0E760022AF5}" type="presParOf" srcId="{9A824952-5750-45D4-8BCB-24803A1AC36B}" destId="{C31C3A12-1100-4ED1-B176-1FADF4410FEC}" srcOrd="1" destOrd="0" presId="urn:microsoft.com/office/officeart/2005/8/layout/hList7#6"/>
    <dgm:cxn modelId="{B513EA5C-81E4-43C3-882E-26C07174C906}" type="presParOf" srcId="{9A824952-5750-45D4-8BCB-24803A1AC36B}" destId="{10C98985-DD7F-40FF-8491-04D1ED9ACE2D}" srcOrd="2" destOrd="0" presId="urn:microsoft.com/office/officeart/2005/8/layout/hList7#6"/>
    <dgm:cxn modelId="{A0DC24D7-B215-4B84-8F5D-F5523FC21BED}" type="presParOf" srcId="{9A824952-5750-45D4-8BCB-24803A1AC36B}" destId="{4CD758B1-D27D-42EA-B12E-5244CB50E39A}" srcOrd="3" destOrd="0" presId="urn:microsoft.com/office/officeart/2005/8/layout/hList7#6"/>
    <dgm:cxn modelId="{3D48C3F3-CF6E-4E02-8F4E-6112FDB36953}" type="presParOf" srcId="{40247C8D-22A6-4420-A62C-FA658A826277}" destId="{3E221026-933F-4809-A0EB-310CB45977FA}" srcOrd="7" destOrd="0" presId="urn:microsoft.com/office/officeart/2005/8/layout/hList7#6"/>
    <dgm:cxn modelId="{D22EC88B-824B-49FE-AEFD-DF6BE28C5167}" type="presParOf" srcId="{40247C8D-22A6-4420-A62C-FA658A826277}" destId="{FE16A631-FB4B-4027-8DAF-F1BF90F8C744}" srcOrd="8" destOrd="0" presId="urn:microsoft.com/office/officeart/2005/8/layout/hList7#6"/>
    <dgm:cxn modelId="{03BC224D-24CF-46E7-8B95-21CA9E729E3F}" type="presParOf" srcId="{FE16A631-FB4B-4027-8DAF-F1BF90F8C744}" destId="{C1498A5C-FDF5-4B64-90A7-5C01CB39DEDA}" srcOrd="0" destOrd="0" presId="urn:microsoft.com/office/officeart/2005/8/layout/hList7#6"/>
    <dgm:cxn modelId="{CB5C88A9-D4BA-4FC2-A417-F2A08BDA7A9A}" type="presParOf" srcId="{FE16A631-FB4B-4027-8DAF-F1BF90F8C744}" destId="{4CBC711A-47E9-43B5-94D7-BEF8CF0F596C}" srcOrd="1" destOrd="0" presId="urn:microsoft.com/office/officeart/2005/8/layout/hList7#6"/>
    <dgm:cxn modelId="{64E83118-70B6-4690-B1D8-CB778C80BA83}" type="presParOf" srcId="{FE16A631-FB4B-4027-8DAF-F1BF90F8C744}" destId="{5580C1B2-4AFD-44F6-A80D-4BC1B3E85C6F}" srcOrd="2" destOrd="0" presId="urn:microsoft.com/office/officeart/2005/8/layout/hList7#6"/>
    <dgm:cxn modelId="{7CA3C3C5-F319-45B5-9CF4-A405993121BA}" type="presParOf" srcId="{FE16A631-FB4B-4027-8DAF-F1BF90F8C744}" destId="{CDDE0864-2629-4307-98E2-0F1D3CFBDDC4}" srcOrd="3" destOrd="0" presId="urn:microsoft.com/office/officeart/2005/8/layout/hList7#6"/>
    <dgm:cxn modelId="{A38C19FA-6F04-44F2-A2B4-0374EE84BDBE}" type="presParOf" srcId="{40247C8D-22A6-4420-A62C-FA658A826277}" destId="{FAE46BA4-FF9B-4F5C-BB86-4736171C1262}" srcOrd="9" destOrd="0" presId="urn:microsoft.com/office/officeart/2005/8/layout/hList7#6"/>
    <dgm:cxn modelId="{2A99E69D-5883-43C8-86A7-E8D87AD045EB}" type="presParOf" srcId="{40247C8D-22A6-4420-A62C-FA658A826277}" destId="{E3F90513-EF80-43C9-85B2-57083C7A8B18}" srcOrd="10" destOrd="0" presId="urn:microsoft.com/office/officeart/2005/8/layout/hList7#6"/>
    <dgm:cxn modelId="{1A06F8A9-EDC7-4084-96ED-C5519320EC5B}" type="presParOf" srcId="{E3F90513-EF80-43C9-85B2-57083C7A8B18}" destId="{A7E46915-7E4A-4E97-9832-55735A342EF9}" srcOrd="0" destOrd="0" presId="urn:microsoft.com/office/officeart/2005/8/layout/hList7#6"/>
    <dgm:cxn modelId="{5F3EC5D2-84F8-4F35-97D4-4E512C4DB991}" type="presParOf" srcId="{E3F90513-EF80-43C9-85B2-57083C7A8B18}" destId="{205389C2-4771-49F3-9DD8-444755F235F5}" srcOrd="1" destOrd="0" presId="urn:microsoft.com/office/officeart/2005/8/layout/hList7#6"/>
    <dgm:cxn modelId="{CDD7A67B-61A9-495A-BA5E-84809DEFE294}" type="presParOf" srcId="{E3F90513-EF80-43C9-85B2-57083C7A8B18}" destId="{C3A016AD-7B80-4FF5-8DF9-5B133C258081}" srcOrd="2" destOrd="0" presId="urn:microsoft.com/office/officeart/2005/8/layout/hList7#6"/>
    <dgm:cxn modelId="{04D73256-40D8-40FE-A360-9681A7832C1A}" type="presParOf" srcId="{E3F90513-EF80-43C9-85B2-57083C7A8B18}" destId="{D90548E5-3D3E-4219-B103-6C5F0325FB39}" srcOrd="3" destOrd="0" presId="urn:microsoft.com/office/officeart/2005/8/layout/hList7#6"/>
    <dgm:cxn modelId="{17403528-22E2-4F6E-9F2B-61177AFEAA23}" type="presParOf" srcId="{40247C8D-22A6-4420-A62C-FA658A826277}" destId="{B84B32C5-EA6C-4E97-A3D9-706B7836D760}" srcOrd="11" destOrd="0" presId="urn:microsoft.com/office/officeart/2005/8/layout/hList7#6"/>
    <dgm:cxn modelId="{F0433C2C-D6FB-4317-B309-7A2E4B5BA58B}" type="presParOf" srcId="{40247C8D-22A6-4420-A62C-FA658A826277}" destId="{35A25223-402D-4D3F-9C3A-EF67145E6E21}" srcOrd="12" destOrd="0" presId="urn:microsoft.com/office/officeart/2005/8/layout/hList7#6"/>
    <dgm:cxn modelId="{523936E9-18C3-470D-BF8D-6B3728C08909}" type="presParOf" srcId="{35A25223-402D-4D3F-9C3A-EF67145E6E21}" destId="{658F1DF7-3CC1-470B-AF92-7C98CF7A30DA}" srcOrd="0" destOrd="0" presId="urn:microsoft.com/office/officeart/2005/8/layout/hList7#6"/>
    <dgm:cxn modelId="{FD9C73A6-530B-4370-BB27-61772BE3EE06}" type="presParOf" srcId="{35A25223-402D-4D3F-9C3A-EF67145E6E21}" destId="{FC27F798-BE09-4014-A8C6-8BA4CD231D23}" srcOrd="1" destOrd="0" presId="urn:microsoft.com/office/officeart/2005/8/layout/hList7#6"/>
    <dgm:cxn modelId="{4972282B-7C56-47AD-A4F7-07F6F5F1A640}" type="presParOf" srcId="{35A25223-402D-4D3F-9C3A-EF67145E6E21}" destId="{1AE3A32B-3733-4B34-B18A-53D908EF01F9}" srcOrd="2" destOrd="0" presId="urn:microsoft.com/office/officeart/2005/8/layout/hList7#6"/>
    <dgm:cxn modelId="{440202D6-E67F-4A18-B17A-C748BB7949C1}" type="presParOf" srcId="{35A25223-402D-4D3F-9C3A-EF67145E6E21}" destId="{38F0A9CE-A32F-4C16-8ABA-88B0C950BAC7}" srcOrd="3" destOrd="0" presId="urn:microsoft.com/office/officeart/2005/8/layout/hList7#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0E624F4-E64A-4513-8234-385A06E2474B}" type="doc">
      <dgm:prSet loTypeId="urn:microsoft.com/office/officeart/2005/8/layout/hList7#7" loCatId="relationship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83CD260-E88E-4FFC-BE63-06DBDAFD31F4}">
      <dgm:prSet phldrT="[Tekst]"/>
      <dgm:spPr/>
      <dgm:t>
        <a:bodyPr/>
        <a:lstStyle/>
        <a:p>
          <a:r>
            <a:rPr lang="pl-PL" b="1" dirty="0" smtClean="0"/>
            <a:t>Program Operacyjny Pomoc Żywnościowa 2014-2020</a:t>
          </a:r>
          <a:endParaRPr lang="pl-PL" dirty="0"/>
        </a:p>
      </dgm:t>
    </dgm:pt>
    <dgm:pt modelId="{22E14D01-1D90-44B9-97F8-4F1440546738}" type="parTrans" cxnId="{D1292AB1-1B82-4FFA-8E5A-9E4A6F67AB7E}">
      <dgm:prSet/>
      <dgm:spPr/>
      <dgm:t>
        <a:bodyPr/>
        <a:lstStyle/>
        <a:p>
          <a:endParaRPr lang="pl-PL"/>
        </a:p>
      </dgm:t>
    </dgm:pt>
    <dgm:pt modelId="{FA1487BB-F917-451E-9CE4-2152879B14B1}" type="sibTrans" cxnId="{D1292AB1-1B82-4FFA-8E5A-9E4A6F67AB7E}">
      <dgm:prSet/>
      <dgm:spPr/>
      <dgm:t>
        <a:bodyPr/>
        <a:lstStyle/>
        <a:p>
          <a:endParaRPr lang="pl-PL"/>
        </a:p>
      </dgm:t>
    </dgm:pt>
    <dgm:pt modelId="{2E5BAC81-F733-4FF0-84DB-81E138EE911F}">
      <dgm:prSet phldrT="[Tekst]"/>
      <dgm:spPr/>
      <dgm:t>
        <a:bodyPr/>
        <a:lstStyle/>
        <a:p>
          <a:r>
            <a:rPr lang="pl-PL" b="1" dirty="0" smtClean="0"/>
            <a:t>Rządowy Program Karta Dużej Rodziny (KDR)</a:t>
          </a:r>
          <a:endParaRPr lang="pl-PL" dirty="0"/>
        </a:p>
      </dgm:t>
    </dgm:pt>
    <dgm:pt modelId="{8D57B7B9-9F8D-48F6-84B6-AC6D83AC1A92}" type="parTrans" cxnId="{1EA1F0C3-DB6D-4B70-83C1-47C41FEC75AC}">
      <dgm:prSet/>
      <dgm:spPr/>
      <dgm:t>
        <a:bodyPr/>
        <a:lstStyle/>
        <a:p>
          <a:endParaRPr lang="pl-PL"/>
        </a:p>
      </dgm:t>
    </dgm:pt>
    <dgm:pt modelId="{181A56D8-2DF8-467B-BC78-450B5083AC6B}" type="sibTrans" cxnId="{1EA1F0C3-DB6D-4B70-83C1-47C41FEC75AC}">
      <dgm:prSet/>
      <dgm:spPr/>
      <dgm:t>
        <a:bodyPr/>
        <a:lstStyle/>
        <a:p>
          <a:endParaRPr lang="pl-PL"/>
        </a:p>
      </dgm:t>
    </dgm:pt>
    <dgm:pt modelId="{3C6CEAA3-84A2-41F7-983E-B943E56535EF}">
      <dgm:prSet phldrT="[Tekst]"/>
      <dgm:spPr/>
      <dgm:t>
        <a:bodyPr/>
        <a:lstStyle/>
        <a:p>
          <a:r>
            <a:rPr lang="pl-PL" b="1" dirty="0" smtClean="0"/>
            <a:t>Program Karta Oleckiej Rodziny 3+</a:t>
          </a:r>
          <a:endParaRPr lang="pl-PL" dirty="0"/>
        </a:p>
      </dgm:t>
    </dgm:pt>
    <dgm:pt modelId="{9AED720A-77E5-4AC6-B253-1966BB6F25FE}" type="parTrans" cxnId="{7BD17338-9035-4717-85BA-66FA8DE8D383}">
      <dgm:prSet/>
      <dgm:spPr/>
      <dgm:t>
        <a:bodyPr/>
        <a:lstStyle/>
        <a:p>
          <a:endParaRPr lang="pl-PL"/>
        </a:p>
      </dgm:t>
    </dgm:pt>
    <dgm:pt modelId="{269D4AFC-D02C-4454-9E07-1C444A8C91BD}" type="sibTrans" cxnId="{7BD17338-9035-4717-85BA-66FA8DE8D383}">
      <dgm:prSet/>
      <dgm:spPr/>
      <dgm:t>
        <a:bodyPr/>
        <a:lstStyle/>
        <a:p>
          <a:endParaRPr lang="pl-PL"/>
        </a:p>
      </dgm:t>
    </dgm:pt>
    <dgm:pt modelId="{45420766-D1B2-4B1F-99A5-CAA0EC56691C}">
      <dgm:prSet phldrT="[Tekst]"/>
      <dgm:spPr/>
      <dgm:t>
        <a:bodyPr/>
        <a:lstStyle/>
        <a:p>
          <a:r>
            <a:rPr lang="pl-PL" b="1" dirty="0" smtClean="0"/>
            <a:t>Program rządowy Za życiem </a:t>
          </a:r>
          <a:endParaRPr lang="pl-PL" dirty="0"/>
        </a:p>
      </dgm:t>
    </dgm:pt>
    <dgm:pt modelId="{89EE3C8A-B17D-4E15-BE25-CB49D3FFBB7B}" type="parTrans" cxnId="{B5868336-959C-4485-91AD-889D09C00212}">
      <dgm:prSet/>
      <dgm:spPr/>
      <dgm:t>
        <a:bodyPr/>
        <a:lstStyle/>
        <a:p>
          <a:endParaRPr lang="pl-PL"/>
        </a:p>
      </dgm:t>
    </dgm:pt>
    <dgm:pt modelId="{D2A2401D-0FEE-43E6-BF75-63E06CBFD778}" type="sibTrans" cxnId="{B5868336-959C-4485-91AD-889D09C00212}">
      <dgm:prSet/>
      <dgm:spPr/>
      <dgm:t>
        <a:bodyPr/>
        <a:lstStyle/>
        <a:p>
          <a:endParaRPr lang="pl-PL"/>
        </a:p>
      </dgm:t>
    </dgm:pt>
    <dgm:pt modelId="{144175B3-66B5-4E83-A172-F12511D98868}">
      <dgm:prSet phldrT="[Tekst]"/>
      <dgm:spPr/>
      <dgm:t>
        <a:bodyPr/>
        <a:lstStyle/>
        <a:p>
          <a:r>
            <a:rPr lang="pl-PL" b="1" i="1" dirty="0" smtClean="0"/>
            <a:t>Program rządowy ,,Dobry Start’’</a:t>
          </a:r>
          <a:endParaRPr lang="pl-PL" dirty="0"/>
        </a:p>
      </dgm:t>
    </dgm:pt>
    <dgm:pt modelId="{B66252A0-951E-46D4-B6B2-88E583E2EE95}" type="parTrans" cxnId="{904CC012-9738-4887-A3AA-6E6B9C839995}">
      <dgm:prSet/>
      <dgm:spPr/>
      <dgm:t>
        <a:bodyPr/>
        <a:lstStyle/>
        <a:p>
          <a:endParaRPr lang="pl-PL"/>
        </a:p>
      </dgm:t>
    </dgm:pt>
    <dgm:pt modelId="{54C3414E-B002-41F2-BFDA-202E9F339931}" type="sibTrans" cxnId="{904CC012-9738-4887-A3AA-6E6B9C839995}">
      <dgm:prSet/>
      <dgm:spPr/>
      <dgm:t>
        <a:bodyPr/>
        <a:lstStyle/>
        <a:p>
          <a:endParaRPr lang="pl-PL"/>
        </a:p>
      </dgm:t>
    </dgm:pt>
    <dgm:pt modelId="{BC1A25C7-7D8F-4D67-AEB7-B4829BCFBC26}">
      <dgm:prSet phldrT="[Tekst]"/>
      <dgm:spPr/>
      <dgm:t>
        <a:bodyPr/>
        <a:lstStyle/>
        <a:p>
          <a:r>
            <a:rPr lang="pl-PL" b="1" smtClean="0"/>
            <a:t>Projekt  ,,Akcja aktywizacja’’</a:t>
          </a:r>
          <a:r>
            <a:rPr lang="pl-PL" smtClean="0"/>
            <a:t> </a:t>
          </a:r>
          <a:endParaRPr lang="pl-PL" dirty="0"/>
        </a:p>
      </dgm:t>
    </dgm:pt>
    <dgm:pt modelId="{362D6669-47FE-491E-9F59-EFC6C24706D8}" type="parTrans" cxnId="{8BEDF7AB-D913-4493-B4E7-172D97C1B4F5}">
      <dgm:prSet/>
      <dgm:spPr/>
      <dgm:t>
        <a:bodyPr/>
        <a:lstStyle/>
        <a:p>
          <a:endParaRPr lang="pl-PL"/>
        </a:p>
      </dgm:t>
    </dgm:pt>
    <dgm:pt modelId="{FEF2CAC9-46A6-4D0D-923F-43209FE6D0B7}" type="sibTrans" cxnId="{8BEDF7AB-D913-4493-B4E7-172D97C1B4F5}">
      <dgm:prSet/>
      <dgm:spPr/>
      <dgm:t>
        <a:bodyPr/>
        <a:lstStyle/>
        <a:p>
          <a:endParaRPr lang="pl-PL"/>
        </a:p>
      </dgm:t>
    </dgm:pt>
    <dgm:pt modelId="{1F033EEE-E7D6-4B57-9A53-99015027438B}">
      <dgm:prSet phldrT="[Tekst]"/>
      <dgm:spPr/>
      <dgm:t>
        <a:bodyPr/>
        <a:lstStyle/>
        <a:p>
          <a:r>
            <a:rPr lang="pl-PL" b="1" dirty="0" smtClean="0"/>
            <a:t>Projekt socjalny</a:t>
          </a:r>
          <a:endParaRPr lang="pl-PL" dirty="0"/>
        </a:p>
      </dgm:t>
    </dgm:pt>
    <dgm:pt modelId="{544C5061-01AE-4DBA-A462-6CF8E7C78B98}" type="parTrans" cxnId="{18049671-97AB-49A2-8DE1-45DA4F26826D}">
      <dgm:prSet/>
      <dgm:spPr/>
      <dgm:t>
        <a:bodyPr/>
        <a:lstStyle/>
        <a:p>
          <a:endParaRPr lang="pl-PL"/>
        </a:p>
      </dgm:t>
    </dgm:pt>
    <dgm:pt modelId="{D90C0C82-3140-4756-A765-18DC11E80065}" type="sibTrans" cxnId="{18049671-97AB-49A2-8DE1-45DA4F26826D}">
      <dgm:prSet/>
      <dgm:spPr/>
      <dgm:t>
        <a:bodyPr/>
        <a:lstStyle/>
        <a:p>
          <a:endParaRPr lang="pl-PL"/>
        </a:p>
      </dgm:t>
    </dgm:pt>
    <dgm:pt modelId="{35D74DA6-C96A-4A90-9D10-EF8DA5AB4B3A}" type="pres">
      <dgm:prSet presAssocID="{80E624F4-E64A-4513-8234-385A06E2474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40399A9-8222-49D3-9C99-EBBA890362DE}" type="pres">
      <dgm:prSet presAssocID="{80E624F4-E64A-4513-8234-385A06E2474B}" presName="fgShape" presStyleLbl="fgShp" presStyleIdx="0" presStyleCnt="1"/>
      <dgm:spPr/>
      <dgm:extLst/>
    </dgm:pt>
    <dgm:pt modelId="{40247C8D-22A6-4420-A62C-FA658A826277}" type="pres">
      <dgm:prSet presAssocID="{80E624F4-E64A-4513-8234-385A06E2474B}" presName="linComp" presStyleCnt="0"/>
      <dgm:spPr/>
    </dgm:pt>
    <dgm:pt modelId="{E24FF2E6-782E-4F67-AF1F-895A0CCF4037}" type="pres">
      <dgm:prSet presAssocID="{583CD260-E88E-4FFC-BE63-06DBDAFD31F4}" presName="compNode" presStyleCnt="0"/>
      <dgm:spPr/>
    </dgm:pt>
    <dgm:pt modelId="{1AD682A2-8408-4487-89E7-1D2DE98785D8}" type="pres">
      <dgm:prSet presAssocID="{583CD260-E88E-4FFC-BE63-06DBDAFD31F4}" presName="bkgdShape" presStyleLbl="node1" presStyleIdx="0" presStyleCnt="7"/>
      <dgm:spPr/>
      <dgm:t>
        <a:bodyPr/>
        <a:lstStyle/>
        <a:p>
          <a:endParaRPr lang="pl-PL"/>
        </a:p>
      </dgm:t>
    </dgm:pt>
    <dgm:pt modelId="{40867C8D-69E1-47C3-84E4-C64CD93827E2}" type="pres">
      <dgm:prSet presAssocID="{583CD260-E88E-4FFC-BE63-06DBDAFD31F4}" presName="nodeTx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954DB2B-A545-4592-9AE5-F7597EDEA5C0}" type="pres">
      <dgm:prSet presAssocID="{583CD260-E88E-4FFC-BE63-06DBDAFD31F4}" presName="invisiNode" presStyleLbl="node1" presStyleIdx="0" presStyleCnt="7"/>
      <dgm:spPr/>
    </dgm:pt>
    <dgm:pt modelId="{E6959BCC-21B7-4E4B-A51F-857A58395AC9}" type="pres">
      <dgm:prSet presAssocID="{583CD260-E88E-4FFC-BE63-06DBDAFD31F4}" presName="imagNode" presStyleLbl="fgImgPlace1" presStyleIdx="0" presStyleCnt="7"/>
      <dgm:spPr>
        <a:blipFill dpi="0" rotWithShape="1">
          <a:blip xmlns:r="http://schemas.openxmlformats.org/officeDocument/2006/relationships" r:embed="rId1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  <dgm:t>
        <a:bodyPr/>
        <a:lstStyle/>
        <a:p>
          <a:endParaRPr lang="pl-PL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 highlightClick="1"/>
          </dgm14:cNvPr>
        </a:ext>
      </dgm:extLst>
    </dgm:pt>
    <dgm:pt modelId="{F454CA31-7A72-40E8-A903-F717068C305A}" type="pres">
      <dgm:prSet presAssocID="{FA1487BB-F917-451E-9CE4-2152879B14B1}" presName="sibTrans" presStyleLbl="sibTrans2D1" presStyleIdx="0" presStyleCnt="0"/>
      <dgm:spPr/>
      <dgm:t>
        <a:bodyPr/>
        <a:lstStyle/>
        <a:p>
          <a:endParaRPr lang="pl-PL"/>
        </a:p>
      </dgm:t>
    </dgm:pt>
    <dgm:pt modelId="{048FEB5D-93EA-4618-850C-E6E539A9CF72}" type="pres">
      <dgm:prSet presAssocID="{2E5BAC81-F733-4FF0-84DB-81E138EE911F}" presName="compNode" presStyleCnt="0"/>
      <dgm:spPr/>
    </dgm:pt>
    <dgm:pt modelId="{6BDA17E5-4A6E-4B1F-B78B-929CE30EC48F}" type="pres">
      <dgm:prSet presAssocID="{2E5BAC81-F733-4FF0-84DB-81E138EE911F}" presName="bkgdShape" presStyleLbl="node1" presStyleIdx="1" presStyleCnt="7"/>
      <dgm:spPr/>
      <dgm:t>
        <a:bodyPr/>
        <a:lstStyle/>
        <a:p>
          <a:endParaRPr lang="pl-PL"/>
        </a:p>
      </dgm:t>
    </dgm:pt>
    <dgm:pt modelId="{5336CB25-A742-47D9-BBA0-F52CD7964EE8}" type="pres">
      <dgm:prSet presAssocID="{2E5BAC81-F733-4FF0-84DB-81E138EE911F}" presName="nodeTx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318B2C3-4D73-4015-A336-C437C5C18E2D}" type="pres">
      <dgm:prSet presAssocID="{2E5BAC81-F733-4FF0-84DB-81E138EE911F}" presName="invisiNode" presStyleLbl="node1" presStyleIdx="1" presStyleCnt="7"/>
      <dgm:spPr/>
    </dgm:pt>
    <dgm:pt modelId="{444770BB-2C89-4E2C-8D7B-A6D852E03167}" type="pres">
      <dgm:prSet presAssocID="{2E5BAC81-F733-4FF0-84DB-81E138EE911F}" presName="imagNode" presStyleLbl="fgImgPlace1" presStyleIdx="1" presStyleCnt="7"/>
      <dgm:spPr>
        <a:blipFill dpi="0" rotWithShape="1">
          <a:blip xmlns:r="http://schemas.openxmlformats.org/officeDocument/2006/relationships" r:embed="rId3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  <dgm:t>
        <a:bodyPr/>
        <a:lstStyle/>
        <a:p>
          <a:endParaRPr lang="pl-PL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 highlightClick="1"/>
          </dgm14:cNvPr>
        </a:ext>
      </dgm:extLst>
    </dgm:pt>
    <dgm:pt modelId="{C96102DC-C5A8-4B07-BFF0-E250ED1E0454}" type="pres">
      <dgm:prSet presAssocID="{181A56D8-2DF8-467B-BC78-450B5083AC6B}" presName="sibTrans" presStyleLbl="sibTrans2D1" presStyleIdx="0" presStyleCnt="0"/>
      <dgm:spPr/>
      <dgm:t>
        <a:bodyPr/>
        <a:lstStyle/>
        <a:p>
          <a:endParaRPr lang="pl-PL"/>
        </a:p>
      </dgm:t>
    </dgm:pt>
    <dgm:pt modelId="{F85D6257-C31A-492F-AC01-A239BD75C1C5}" type="pres">
      <dgm:prSet presAssocID="{3C6CEAA3-84A2-41F7-983E-B943E56535EF}" presName="compNode" presStyleCnt="0"/>
      <dgm:spPr/>
    </dgm:pt>
    <dgm:pt modelId="{24343D1F-2268-4D95-9376-56E55348222F}" type="pres">
      <dgm:prSet presAssocID="{3C6CEAA3-84A2-41F7-983E-B943E56535EF}" presName="bkgdShape" presStyleLbl="node1" presStyleIdx="2" presStyleCnt="7"/>
      <dgm:spPr/>
      <dgm:t>
        <a:bodyPr/>
        <a:lstStyle/>
        <a:p>
          <a:endParaRPr lang="pl-PL"/>
        </a:p>
      </dgm:t>
    </dgm:pt>
    <dgm:pt modelId="{B1A1F5CA-CC16-4FDA-8B03-A5F61C0030FF}" type="pres">
      <dgm:prSet presAssocID="{3C6CEAA3-84A2-41F7-983E-B943E56535EF}" presName="nodeTx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A1E52F3-D8A8-470C-B42F-28BDD086A217}" type="pres">
      <dgm:prSet presAssocID="{3C6CEAA3-84A2-41F7-983E-B943E56535EF}" presName="invisiNode" presStyleLbl="node1" presStyleIdx="2" presStyleCnt="7"/>
      <dgm:spPr/>
    </dgm:pt>
    <dgm:pt modelId="{A569C87D-3F75-48CF-9044-4C3471AD681C}" type="pres">
      <dgm:prSet presAssocID="{3C6CEAA3-84A2-41F7-983E-B943E56535EF}" presName="imagNode" presStyleLbl="fgImgPlace1" presStyleIdx="2" presStyleCnt="7"/>
      <dgm:spPr>
        <a:blipFill dpi="0" rotWithShape="1">
          <a:blip xmlns:r="http://schemas.openxmlformats.org/officeDocument/2006/relationships" r:embed="rId5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</dgm:spPr>
      <dgm:t>
        <a:bodyPr/>
        <a:lstStyle/>
        <a:p>
          <a:endParaRPr lang="pl-PL"/>
        </a:p>
      </dgm:t>
    </dgm:pt>
    <dgm:pt modelId="{694F04A7-D345-4701-9D5B-A77DB2BF9608}" type="pres">
      <dgm:prSet presAssocID="{269D4AFC-D02C-4454-9E07-1C444A8C91BD}" presName="sibTrans" presStyleLbl="sibTrans2D1" presStyleIdx="0" presStyleCnt="0"/>
      <dgm:spPr/>
      <dgm:t>
        <a:bodyPr/>
        <a:lstStyle/>
        <a:p>
          <a:endParaRPr lang="pl-PL"/>
        </a:p>
      </dgm:t>
    </dgm:pt>
    <dgm:pt modelId="{9A824952-5750-45D4-8BCB-24803A1AC36B}" type="pres">
      <dgm:prSet presAssocID="{45420766-D1B2-4B1F-99A5-CAA0EC56691C}" presName="compNode" presStyleCnt="0"/>
      <dgm:spPr/>
    </dgm:pt>
    <dgm:pt modelId="{54A2C17F-7DB2-40E5-83E4-3AC29EE0ABF1}" type="pres">
      <dgm:prSet presAssocID="{45420766-D1B2-4B1F-99A5-CAA0EC56691C}" presName="bkgdShape" presStyleLbl="node1" presStyleIdx="3" presStyleCnt="7"/>
      <dgm:spPr/>
      <dgm:t>
        <a:bodyPr/>
        <a:lstStyle/>
        <a:p>
          <a:endParaRPr lang="pl-PL"/>
        </a:p>
      </dgm:t>
    </dgm:pt>
    <dgm:pt modelId="{C31C3A12-1100-4ED1-B176-1FADF4410FEC}" type="pres">
      <dgm:prSet presAssocID="{45420766-D1B2-4B1F-99A5-CAA0EC56691C}" presName="nodeTx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0C98985-DD7F-40FF-8491-04D1ED9ACE2D}" type="pres">
      <dgm:prSet presAssocID="{45420766-D1B2-4B1F-99A5-CAA0EC56691C}" presName="invisiNode" presStyleLbl="node1" presStyleIdx="3" presStyleCnt="7"/>
      <dgm:spPr/>
    </dgm:pt>
    <dgm:pt modelId="{4CD758B1-D27D-42EA-B12E-5244CB50E39A}" type="pres">
      <dgm:prSet presAssocID="{45420766-D1B2-4B1F-99A5-CAA0EC56691C}" presName="imagNode" presStyleLbl="fgImgPlace1" presStyleIdx="3" presStyleCnt="7" custLinFactNeighborX="-5259" custLinFactNeighborY="-3780"/>
      <dgm:spPr>
        <a:blipFill dpi="0" rotWithShape="1">
          <a:blip xmlns:r="http://schemas.openxmlformats.org/officeDocument/2006/relationships" r:embed="rId6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2144" t="-2326" r="2144" b="-2326"/>
          </a:stretch>
        </a:blipFill>
      </dgm:spPr>
      <dgm:t>
        <a:bodyPr/>
        <a:lstStyle/>
        <a:p>
          <a:endParaRPr lang="pl-PL"/>
        </a:p>
      </dgm:t>
    </dgm:pt>
    <dgm:pt modelId="{3E221026-933F-4809-A0EB-310CB45977FA}" type="pres">
      <dgm:prSet presAssocID="{D2A2401D-0FEE-43E6-BF75-63E06CBFD778}" presName="sibTrans" presStyleLbl="sibTrans2D1" presStyleIdx="0" presStyleCnt="0"/>
      <dgm:spPr/>
      <dgm:t>
        <a:bodyPr/>
        <a:lstStyle/>
        <a:p>
          <a:endParaRPr lang="pl-PL"/>
        </a:p>
      </dgm:t>
    </dgm:pt>
    <dgm:pt modelId="{FE16A631-FB4B-4027-8DAF-F1BF90F8C744}" type="pres">
      <dgm:prSet presAssocID="{144175B3-66B5-4E83-A172-F12511D98868}" presName="compNode" presStyleCnt="0"/>
      <dgm:spPr/>
    </dgm:pt>
    <dgm:pt modelId="{C1498A5C-FDF5-4B64-90A7-5C01CB39DEDA}" type="pres">
      <dgm:prSet presAssocID="{144175B3-66B5-4E83-A172-F12511D98868}" presName="bkgdShape" presStyleLbl="node1" presStyleIdx="4" presStyleCnt="7"/>
      <dgm:spPr/>
      <dgm:t>
        <a:bodyPr/>
        <a:lstStyle/>
        <a:p>
          <a:endParaRPr lang="pl-PL"/>
        </a:p>
      </dgm:t>
    </dgm:pt>
    <dgm:pt modelId="{4CBC711A-47E9-43B5-94D7-BEF8CF0F596C}" type="pres">
      <dgm:prSet presAssocID="{144175B3-66B5-4E83-A172-F12511D98868}" presName="nodeTx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580C1B2-4AFD-44F6-A80D-4BC1B3E85C6F}" type="pres">
      <dgm:prSet presAssocID="{144175B3-66B5-4E83-A172-F12511D98868}" presName="invisiNode" presStyleLbl="node1" presStyleIdx="4" presStyleCnt="7"/>
      <dgm:spPr/>
    </dgm:pt>
    <dgm:pt modelId="{CDDE0864-2629-4307-98E2-0F1D3CFBDDC4}" type="pres">
      <dgm:prSet presAssocID="{144175B3-66B5-4E83-A172-F12511D98868}" presName="imagNode" presStyleLbl="fgImgPlace1" presStyleIdx="4" presStyleCnt="7"/>
      <dgm:spPr>
        <a:blipFill dpi="0" rotWithShape="1"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944" t="-388" r="944" b="-388"/>
          </a:stretch>
        </a:blipFill>
      </dgm:spPr>
      <dgm:t>
        <a:bodyPr/>
        <a:lstStyle/>
        <a:p>
          <a:endParaRPr lang="pl-PL"/>
        </a:p>
      </dgm:t>
      <dgm:extLst/>
    </dgm:pt>
    <dgm:pt modelId="{FAE46BA4-FF9B-4F5C-BB86-4736171C1262}" type="pres">
      <dgm:prSet presAssocID="{54C3414E-B002-41F2-BFDA-202E9F339931}" presName="sibTrans" presStyleLbl="sibTrans2D1" presStyleIdx="0" presStyleCnt="0"/>
      <dgm:spPr/>
      <dgm:t>
        <a:bodyPr/>
        <a:lstStyle/>
        <a:p>
          <a:endParaRPr lang="pl-PL"/>
        </a:p>
      </dgm:t>
    </dgm:pt>
    <dgm:pt modelId="{E3F90513-EF80-43C9-85B2-57083C7A8B18}" type="pres">
      <dgm:prSet presAssocID="{BC1A25C7-7D8F-4D67-AEB7-B4829BCFBC26}" presName="compNode" presStyleCnt="0"/>
      <dgm:spPr/>
    </dgm:pt>
    <dgm:pt modelId="{A7E46915-7E4A-4E97-9832-55735A342EF9}" type="pres">
      <dgm:prSet presAssocID="{BC1A25C7-7D8F-4D67-AEB7-B4829BCFBC26}" presName="bkgdShape" presStyleLbl="node1" presStyleIdx="5" presStyleCnt="7"/>
      <dgm:spPr/>
      <dgm:t>
        <a:bodyPr/>
        <a:lstStyle/>
        <a:p>
          <a:endParaRPr lang="pl-PL"/>
        </a:p>
      </dgm:t>
    </dgm:pt>
    <dgm:pt modelId="{205389C2-4771-49F3-9DD8-444755F235F5}" type="pres">
      <dgm:prSet presAssocID="{BC1A25C7-7D8F-4D67-AEB7-B4829BCFBC26}" presName="nodeTx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3A016AD-7B80-4FF5-8DF9-5B133C258081}" type="pres">
      <dgm:prSet presAssocID="{BC1A25C7-7D8F-4D67-AEB7-B4829BCFBC26}" presName="invisiNode" presStyleLbl="node1" presStyleIdx="5" presStyleCnt="7"/>
      <dgm:spPr/>
    </dgm:pt>
    <dgm:pt modelId="{D90548E5-3D3E-4219-B103-6C5F0325FB39}" type="pres">
      <dgm:prSet presAssocID="{BC1A25C7-7D8F-4D67-AEB7-B4829BCFBC26}" presName="imagNode" presStyleLbl="fgImgPlace1" presStyleIdx="5" presStyleCnt="7"/>
      <dgm:spPr>
        <a:blipFill dpi="0" rotWithShape="1">
          <a:blip xmlns:r="http://schemas.openxmlformats.org/officeDocument/2006/relationships" r:embed="rId8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694" r="694"/>
          </a:stretch>
        </a:blipFill>
      </dgm:spPr>
      <dgm:t>
        <a:bodyPr/>
        <a:lstStyle/>
        <a:p>
          <a:endParaRPr lang="pl-PL"/>
        </a:p>
      </dgm:t>
    </dgm:pt>
    <dgm:pt modelId="{B84B32C5-EA6C-4E97-A3D9-706B7836D760}" type="pres">
      <dgm:prSet presAssocID="{FEF2CAC9-46A6-4D0D-923F-43209FE6D0B7}" presName="sibTrans" presStyleLbl="sibTrans2D1" presStyleIdx="0" presStyleCnt="0"/>
      <dgm:spPr/>
      <dgm:t>
        <a:bodyPr/>
        <a:lstStyle/>
        <a:p>
          <a:endParaRPr lang="pl-PL"/>
        </a:p>
      </dgm:t>
    </dgm:pt>
    <dgm:pt modelId="{35A25223-402D-4D3F-9C3A-EF67145E6E21}" type="pres">
      <dgm:prSet presAssocID="{1F033EEE-E7D6-4B57-9A53-99015027438B}" presName="compNode" presStyleCnt="0"/>
      <dgm:spPr/>
    </dgm:pt>
    <dgm:pt modelId="{658F1DF7-3CC1-470B-AF92-7C98CF7A30DA}" type="pres">
      <dgm:prSet presAssocID="{1F033EEE-E7D6-4B57-9A53-99015027438B}" presName="bkgdShape" presStyleLbl="node1" presStyleIdx="6" presStyleCnt="7"/>
      <dgm:spPr/>
      <dgm:t>
        <a:bodyPr/>
        <a:lstStyle/>
        <a:p>
          <a:endParaRPr lang="pl-PL"/>
        </a:p>
      </dgm:t>
    </dgm:pt>
    <dgm:pt modelId="{FC27F798-BE09-4014-A8C6-8BA4CD231D23}" type="pres">
      <dgm:prSet presAssocID="{1F033EEE-E7D6-4B57-9A53-99015027438B}" presName="nodeTx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AE3A32B-3733-4B34-B18A-53D908EF01F9}" type="pres">
      <dgm:prSet presAssocID="{1F033EEE-E7D6-4B57-9A53-99015027438B}" presName="invisiNode" presStyleLbl="node1" presStyleIdx="6" presStyleCnt="7"/>
      <dgm:spPr/>
    </dgm:pt>
    <dgm:pt modelId="{38F0A9CE-A32F-4C16-8ABA-88B0C950BAC7}" type="pres">
      <dgm:prSet presAssocID="{1F033EEE-E7D6-4B57-9A53-99015027438B}" presName="imagNode" presStyleLbl="fgImgPlace1" presStyleIdx="6" presStyleCnt="7"/>
      <dgm:spPr>
        <a:blipFill dpi="0" rotWithShape="1">
          <a:blip xmlns:r="http://schemas.openxmlformats.org/officeDocument/2006/relationships" r:embed="rId9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</dgm:spPr>
      <dgm:t>
        <a:bodyPr/>
        <a:lstStyle/>
        <a:p>
          <a:endParaRPr lang="pl-PL"/>
        </a:p>
      </dgm:t>
    </dgm:pt>
  </dgm:ptLst>
  <dgm:cxnLst>
    <dgm:cxn modelId="{95A05D13-7FC8-4EDE-8187-D479215AD4D8}" type="presOf" srcId="{54C3414E-B002-41F2-BFDA-202E9F339931}" destId="{FAE46BA4-FF9B-4F5C-BB86-4736171C1262}" srcOrd="0" destOrd="0" presId="urn:microsoft.com/office/officeart/2005/8/layout/hList7#7"/>
    <dgm:cxn modelId="{42A30558-12FD-44B6-9BE9-E20A18C5DE95}" type="presOf" srcId="{FA1487BB-F917-451E-9CE4-2152879B14B1}" destId="{F454CA31-7A72-40E8-A903-F717068C305A}" srcOrd="0" destOrd="0" presId="urn:microsoft.com/office/officeart/2005/8/layout/hList7#7"/>
    <dgm:cxn modelId="{9E5B59A3-B1EF-45AB-BE00-31C42AA782DC}" type="presOf" srcId="{583CD260-E88E-4FFC-BE63-06DBDAFD31F4}" destId="{40867C8D-69E1-47C3-84E4-C64CD93827E2}" srcOrd="1" destOrd="0" presId="urn:microsoft.com/office/officeart/2005/8/layout/hList7#7"/>
    <dgm:cxn modelId="{A67B3C4B-8E1E-403C-8944-605D9F25535F}" type="presOf" srcId="{80E624F4-E64A-4513-8234-385A06E2474B}" destId="{35D74DA6-C96A-4A90-9D10-EF8DA5AB4B3A}" srcOrd="0" destOrd="0" presId="urn:microsoft.com/office/officeart/2005/8/layout/hList7#7"/>
    <dgm:cxn modelId="{18049671-97AB-49A2-8DE1-45DA4F26826D}" srcId="{80E624F4-E64A-4513-8234-385A06E2474B}" destId="{1F033EEE-E7D6-4B57-9A53-99015027438B}" srcOrd="6" destOrd="0" parTransId="{544C5061-01AE-4DBA-A462-6CF8E7C78B98}" sibTransId="{D90C0C82-3140-4756-A765-18DC11E80065}"/>
    <dgm:cxn modelId="{244E65A7-B6C0-4540-A3FC-D86EF000F412}" type="presOf" srcId="{FEF2CAC9-46A6-4D0D-923F-43209FE6D0B7}" destId="{B84B32C5-EA6C-4E97-A3D9-706B7836D760}" srcOrd="0" destOrd="0" presId="urn:microsoft.com/office/officeart/2005/8/layout/hList7#7"/>
    <dgm:cxn modelId="{2AB94B31-A6AD-4D1A-ADA7-C78B50C9A192}" type="presOf" srcId="{269D4AFC-D02C-4454-9E07-1C444A8C91BD}" destId="{694F04A7-D345-4701-9D5B-A77DB2BF9608}" srcOrd="0" destOrd="0" presId="urn:microsoft.com/office/officeart/2005/8/layout/hList7#7"/>
    <dgm:cxn modelId="{B8A7832D-1A80-4608-9DCB-E1A52E1EB49D}" type="presOf" srcId="{2E5BAC81-F733-4FF0-84DB-81E138EE911F}" destId="{5336CB25-A742-47D9-BBA0-F52CD7964EE8}" srcOrd="1" destOrd="0" presId="urn:microsoft.com/office/officeart/2005/8/layout/hList7#7"/>
    <dgm:cxn modelId="{A07B9EC3-DC08-4F57-9392-174B87A2BB10}" type="presOf" srcId="{1F033EEE-E7D6-4B57-9A53-99015027438B}" destId="{658F1DF7-3CC1-470B-AF92-7C98CF7A30DA}" srcOrd="0" destOrd="0" presId="urn:microsoft.com/office/officeart/2005/8/layout/hList7#7"/>
    <dgm:cxn modelId="{49B98D24-EE45-4861-A5F2-360BD53AB514}" type="presOf" srcId="{D2A2401D-0FEE-43E6-BF75-63E06CBFD778}" destId="{3E221026-933F-4809-A0EB-310CB45977FA}" srcOrd="0" destOrd="0" presId="urn:microsoft.com/office/officeart/2005/8/layout/hList7#7"/>
    <dgm:cxn modelId="{904CC012-9738-4887-A3AA-6E6B9C839995}" srcId="{80E624F4-E64A-4513-8234-385A06E2474B}" destId="{144175B3-66B5-4E83-A172-F12511D98868}" srcOrd="4" destOrd="0" parTransId="{B66252A0-951E-46D4-B6B2-88E583E2EE95}" sibTransId="{54C3414E-B002-41F2-BFDA-202E9F339931}"/>
    <dgm:cxn modelId="{D1292AB1-1B82-4FFA-8E5A-9E4A6F67AB7E}" srcId="{80E624F4-E64A-4513-8234-385A06E2474B}" destId="{583CD260-E88E-4FFC-BE63-06DBDAFD31F4}" srcOrd="0" destOrd="0" parTransId="{22E14D01-1D90-44B9-97F8-4F1440546738}" sibTransId="{FA1487BB-F917-451E-9CE4-2152879B14B1}"/>
    <dgm:cxn modelId="{5EF0E960-45EB-4293-92B0-B34410B4E27A}" type="presOf" srcId="{BC1A25C7-7D8F-4D67-AEB7-B4829BCFBC26}" destId="{A7E46915-7E4A-4E97-9832-55735A342EF9}" srcOrd="0" destOrd="0" presId="urn:microsoft.com/office/officeart/2005/8/layout/hList7#7"/>
    <dgm:cxn modelId="{1EA1F0C3-DB6D-4B70-83C1-47C41FEC75AC}" srcId="{80E624F4-E64A-4513-8234-385A06E2474B}" destId="{2E5BAC81-F733-4FF0-84DB-81E138EE911F}" srcOrd="1" destOrd="0" parTransId="{8D57B7B9-9F8D-48F6-84B6-AC6D83AC1A92}" sibTransId="{181A56D8-2DF8-467B-BC78-450B5083AC6B}"/>
    <dgm:cxn modelId="{FF72C669-5AF5-4F41-8DAE-383F22B94B18}" type="presOf" srcId="{2E5BAC81-F733-4FF0-84DB-81E138EE911F}" destId="{6BDA17E5-4A6E-4B1F-B78B-929CE30EC48F}" srcOrd="0" destOrd="0" presId="urn:microsoft.com/office/officeart/2005/8/layout/hList7#7"/>
    <dgm:cxn modelId="{34DFF1BF-9F14-4693-A56D-9D05BDB4CF93}" type="presOf" srcId="{3C6CEAA3-84A2-41F7-983E-B943E56535EF}" destId="{24343D1F-2268-4D95-9376-56E55348222F}" srcOrd="0" destOrd="0" presId="urn:microsoft.com/office/officeart/2005/8/layout/hList7#7"/>
    <dgm:cxn modelId="{8BEDF7AB-D913-4493-B4E7-172D97C1B4F5}" srcId="{80E624F4-E64A-4513-8234-385A06E2474B}" destId="{BC1A25C7-7D8F-4D67-AEB7-B4829BCFBC26}" srcOrd="5" destOrd="0" parTransId="{362D6669-47FE-491E-9F59-EFC6C24706D8}" sibTransId="{FEF2CAC9-46A6-4D0D-923F-43209FE6D0B7}"/>
    <dgm:cxn modelId="{C9F8F641-D835-4C5A-A226-06CBD9E9A829}" type="presOf" srcId="{181A56D8-2DF8-467B-BC78-450B5083AC6B}" destId="{C96102DC-C5A8-4B07-BFF0-E250ED1E0454}" srcOrd="0" destOrd="0" presId="urn:microsoft.com/office/officeart/2005/8/layout/hList7#7"/>
    <dgm:cxn modelId="{5F913960-B049-4BC3-BA9A-31015E20DA6D}" type="presOf" srcId="{3C6CEAA3-84A2-41F7-983E-B943E56535EF}" destId="{B1A1F5CA-CC16-4FDA-8B03-A5F61C0030FF}" srcOrd="1" destOrd="0" presId="urn:microsoft.com/office/officeart/2005/8/layout/hList7#7"/>
    <dgm:cxn modelId="{5D8FDBD3-E488-4E8E-8593-2CDEB166FA93}" type="presOf" srcId="{1F033EEE-E7D6-4B57-9A53-99015027438B}" destId="{FC27F798-BE09-4014-A8C6-8BA4CD231D23}" srcOrd="1" destOrd="0" presId="urn:microsoft.com/office/officeart/2005/8/layout/hList7#7"/>
    <dgm:cxn modelId="{B5868336-959C-4485-91AD-889D09C00212}" srcId="{80E624F4-E64A-4513-8234-385A06E2474B}" destId="{45420766-D1B2-4B1F-99A5-CAA0EC56691C}" srcOrd="3" destOrd="0" parTransId="{89EE3C8A-B17D-4E15-BE25-CB49D3FFBB7B}" sibTransId="{D2A2401D-0FEE-43E6-BF75-63E06CBFD778}"/>
    <dgm:cxn modelId="{FFFCDB0A-B92F-4A04-B410-18073A7D7566}" type="presOf" srcId="{583CD260-E88E-4FFC-BE63-06DBDAFD31F4}" destId="{1AD682A2-8408-4487-89E7-1D2DE98785D8}" srcOrd="0" destOrd="0" presId="urn:microsoft.com/office/officeart/2005/8/layout/hList7#7"/>
    <dgm:cxn modelId="{7BD17338-9035-4717-85BA-66FA8DE8D383}" srcId="{80E624F4-E64A-4513-8234-385A06E2474B}" destId="{3C6CEAA3-84A2-41F7-983E-B943E56535EF}" srcOrd="2" destOrd="0" parTransId="{9AED720A-77E5-4AC6-B253-1966BB6F25FE}" sibTransId="{269D4AFC-D02C-4454-9E07-1C444A8C91BD}"/>
    <dgm:cxn modelId="{67137B5E-F416-4748-A49E-CCBAD02235BF}" type="presOf" srcId="{BC1A25C7-7D8F-4D67-AEB7-B4829BCFBC26}" destId="{205389C2-4771-49F3-9DD8-444755F235F5}" srcOrd="1" destOrd="0" presId="urn:microsoft.com/office/officeart/2005/8/layout/hList7#7"/>
    <dgm:cxn modelId="{ACA67490-C039-4221-9B3E-8A756C6079C9}" type="presOf" srcId="{144175B3-66B5-4E83-A172-F12511D98868}" destId="{C1498A5C-FDF5-4B64-90A7-5C01CB39DEDA}" srcOrd="0" destOrd="0" presId="urn:microsoft.com/office/officeart/2005/8/layout/hList7#7"/>
    <dgm:cxn modelId="{A50CBCBD-158E-424E-B4AF-6999019D2346}" type="presOf" srcId="{144175B3-66B5-4E83-A172-F12511D98868}" destId="{4CBC711A-47E9-43B5-94D7-BEF8CF0F596C}" srcOrd="1" destOrd="0" presId="urn:microsoft.com/office/officeart/2005/8/layout/hList7#7"/>
    <dgm:cxn modelId="{E0676209-F419-452D-89C0-48E566C3B0D9}" type="presOf" srcId="{45420766-D1B2-4B1F-99A5-CAA0EC56691C}" destId="{C31C3A12-1100-4ED1-B176-1FADF4410FEC}" srcOrd="1" destOrd="0" presId="urn:microsoft.com/office/officeart/2005/8/layout/hList7#7"/>
    <dgm:cxn modelId="{673E3F8F-75B8-4D71-A140-0373A05F7C0E}" type="presOf" srcId="{45420766-D1B2-4B1F-99A5-CAA0EC56691C}" destId="{54A2C17F-7DB2-40E5-83E4-3AC29EE0ABF1}" srcOrd="0" destOrd="0" presId="urn:microsoft.com/office/officeart/2005/8/layout/hList7#7"/>
    <dgm:cxn modelId="{815C3E7B-AF13-46EB-845D-CC1977FA41CC}" type="presParOf" srcId="{35D74DA6-C96A-4A90-9D10-EF8DA5AB4B3A}" destId="{540399A9-8222-49D3-9C99-EBBA890362DE}" srcOrd="0" destOrd="0" presId="urn:microsoft.com/office/officeart/2005/8/layout/hList7#7"/>
    <dgm:cxn modelId="{459D2E76-1BF5-49DE-9621-B77AA04B709B}" type="presParOf" srcId="{35D74DA6-C96A-4A90-9D10-EF8DA5AB4B3A}" destId="{40247C8D-22A6-4420-A62C-FA658A826277}" srcOrd="1" destOrd="0" presId="urn:microsoft.com/office/officeart/2005/8/layout/hList7#7"/>
    <dgm:cxn modelId="{E3F68F16-C608-4E5A-91A1-BC3330BC15C9}" type="presParOf" srcId="{40247C8D-22A6-4420-A62C-FA658A826277}" destId="{E24FF2E6-782E-4F67-AF1F-895A0CCF4037}" srcOrd="0" destOrd="0" presId="urn:microsoft.com/office/officeart/2005/8/layout/hList7#7"/>
    <dgm:cxn modelId="{352A202A-E246-4F4F-A532-479C25BC3C5F}" type="presParOf" srcId="{E24FF2E6-782E-4F67-AF1F-895A0CCF4037}" destId="{1AD682A2-8408-4487-89E7-1D2DE98785D8}" srcOrd="0" destOrd="0" presId="urn:microsoft.com/office/officeart/2005/8/layout/hList7#7"/>
    <dgm:cxn modelId="{C5E277B5-0360-46BB-A63D-BC8B74F277B4}" type="presParOf" srcId="{E24FF2E6-782E-4F67-AF1F-895A0CCF4037}" destId="{40867C8D-69E1-47C3-84E4-C64CD93827E2}" srcOrd="1" destOrd="0" presId="urn:microsoft.com/office/officeart/2005/8/layout/hList7#7"/>
    <dgm:cxn modelId="{A1B5FDFC-5DC5-4657-9C36-0061B1638FA8}" type="presParOf" srcId="{E24FF2E6-782E-4F67-AF1F-895A0CCF4037}" destId="{E954DB2B-A545-4592-9AE5-F7597EDEA5C0}" srcOrd="2" destOrd="0" presId="urn:microsoft.com/office/officeart/2005/8/layout/hList7#7"/>
    <dgm:cxn modelId="{5A933B97-B8AF-48CF-A64F-F6374F30AA59}" type="presParOf" srcId="{E24FF2E6-782E-4F67-AF1F-895A0CCF4037}" destId="{E6959BCC-21B7-4E4B-A51F-857A58395AC9}" srcOrd="3" destOrd="0" presId="urn:microsoft.com/office/officeart/2005/8/layout/hList7#7"/>
    <dgm:cxn modelId="{59ED9CF4-1105-4592-B0B5-D188C2D9B989}" type="presParOf" srcId="{40247C8D-22A6-4420-A62C-FA658A826277}" destId="{F454CA31-7A72-40E8-A903-F717068C305A}" srcOrd="1" destOrd="0" presId="urn:microsoft.com/office/officeart/2005/8/layout/hList7#7"/>
    <dgm:cxn modelId="{84617C3F-3AF0-47DF-AF22-C8FAFBA450B4}" type="presParOf" srcId="{40247C8D-22A6-4420-A62C-FA658A826277}" destId="{048FEB5D-93EA-4618-850C-E6E539A9CF72}" srcOrd="2" destOrd="0" presId="urn:microsoft.com/office/officeart/2005/8/layout/hList7#7"/>
    <dgm:cxn modelId="{B02219D8-D19B-4DCB-81C8-9D096DA2A6B7}" type="presParOf" srcId="{048FEB5D-93EA-4618-850C-E6E539A9CF72}" destId="{6BDA17E5-4A6E-4B1F-B78B-929CE30EC48F}" srcOrd="0" destOrd="0" presId="urn:microsoft.com/office/officeart/2005/8/layout/hList7#7"/>
    <dgm:cxn modelId="{3FDA876D-93AD-4D20-BCFA-ECABD4463089}" type="presParOf" srcId="{048FEB5D-93EA-4618-850C-E6E539A9CF72}" destId="{5336CB25-A742-47D9-BBA0-F52CD7964EE8}" srcOrd="1" destOrd="0" presId="urn:microsoft.com/office/officeart/2005/8/layout/hList7#7"/>
    <dgm:cxn modelId="{AA96713A-EF39-4033-AF23-921CA320E8FF}" type="presParOf" srcId="{048FEB5D-93EA-4618-850C-E6E539A9CF72}" destId="{6318B2C3-4D73-4015-A336-C437C5C18E2D}" srcOrd="2" destOrd="0" presId="urn:microsoft.com/office/officeart/2005/8/layout/hList7#7"/>
    <dgm:cxn modelId="{B08E85A2-51A1-433F-83BC-6FE8482CF5B8}" type="presParOf" srcId="{048FEB5D-93EA-4618-850C-E6E539A9CF72}" destId="{444770BB-2C89-4E2C-8D7B-A6D852E03167}" srcOrd="3" destOrd="0" presId="urn:microsoft.com/office/officeart/2005/8/layout/hList7#7"/>
    <dgm:cxn modelId="{4C67E0E8-7979-4F3C-A1DC-D2961F3471B4}" type="presParOf" srcId="{40247C8D-22A6-4420-A62C-FA658A826277}" destId="{C96102DC-C5A8-4B07-BFF0-E250ED1E0454}" srcOrd="3" destOrd="0" presId="urn:microsoft.com/office/officeart/2005/8/layout/hList7#7"/>
    <dgm:cxn modelId="{661D91CF-B9BB-45F1-BF86-2D915BEC8593}" type="presParOf" srcId="{40247C8D-22A6-4420-A62C-FA658A826277}" destId="{F85D6257-C31A-492F-AC01-A239BD75C1C5}" srcOrd="4" destOrd="0" presId="urn:microsoft.com/office/officeart/2005/8/layout/hList7#7"/>
    <dgm:cxn modelId="{E6C8E1D9-F925-4A12-9FCB-5C21D2617390}" type="presParOf" srcId="{F85D6257-C31A-492F-AC01-A239BD75C1C5}" destId="{24343D1F-2268-4D95-9376-56E55348222F}" srcOrd="0" destOrd="0" presId="urn:microsoft.com/office/officeart/2005/8/layout/hList7#7"/>
    <dgm:cxn modelId="{BC0E220E-073B-44BA-B7C1-87B6CB2D9D2E}" type="presParOf" srcId="{F85D6257-C31A-492F-AC01-A239BD75C1C5}" destId="{B1A1F5CA-CC16-4FDA-8B03-A5F61C0030FF}" srcOrd="1" destOrd="0" presId="urn:microsoft.com/office/officeart/2005/8/layout/hList7#7"/>
    <dgm:cxn modelId="{405EAA22-848A-4C96-86F9-BFC65D367302}" type="presParOf" srcId="{F85D6257-C31A-492F-AC01-A239BD75C1C5}" destId="{EA1E52F3-D8A8-470C-B42F-28BDD086A217}" srcOrd="2" destOrd="0" presId="urn:microsoft.com/office/officeart/2005/8/layout/hList7#7"/>
    <dgm:cxn modelId="{2BCA06CB-E996-4D17-B76B-021A3D3E10D9}" type="presParOf" srcId="{F85D6257-C31A-492F-AC01-A239BD75C1C5}" destId="{A569C87D-3F75-48CF-9044-4C3471AD681C}" srcOrd="3" destOrd="0" presId="urn:microsoft.com/office/officeart/2005/8/layout/hList7#7"/>
    <dgm:cxn modelId="{E1E98856-8C59-4DB2-8125-CEC892F57CD0}" type="presParOf" srcId="{40247C8D-22A6-4420-A62C-FA658A826277}" destId="{694F04A7-D345-4701-9D5B-A77DB2BF9608}" srcOrd="5" destOrd="0" presId="urn:microsoft.com/office/officeart/2005/8/layout/hList7#7"/>
    <dgm:cxn modelId="{1CAE1DD8-5363-4CEE-9B80-C8D73B584B3B}" type="presParOf" srcId="{40247C8D-22A6-4420-A62C-FA658A826277}" destId="{9A824952-5750-45D4-8BCB-24803A1AC36B}" srcOrd="6" destOrd="0" presId="urn:microsoft.com/office/officeart/2005/8/layout/hList7#7"/>
    <dgm:cxn modelId="{09E5140C-D77F-4520-8E7B-DEAEE526A5C3}" type="presParOf" srcId="{9A824952-5750-45D4-8BCB-24803A1AC36B}" destId="{54A2C17F-7DB2-40E5-83E4-3AC29EE0ABF1}" srcOrd="0" destOrd="0" presId="urn:microsoft.com/office/officeart/2005/8/layout/hList7#7"/>
    <dgm:cxn modelId="{3FCAFCCF-12C3-4F53-A97A-06B618694951}" type="presParOf" srcId="{9A824952-5750-45D4-8BCB-24803A1AC36B}" destId="{C31C3A12-1100-4ED1-B176-1FADF4410FEC}" srcOrd="1" destOrd="0" presId="urn:microsoft.com/office/officeart/2005/8/layout/hList7#7"/>
    <dgm:cxn modelId="{64491704-BBED-4446-BAEC-03C93D8C17FE}" type="presParOf" srcId="{9A824952-5750-45D4-8BCB-24803A1AC36B}" destId="{10C98985-DD7F-40FF-8491-04D1ED9ACE2D}" srcOrd="2" destOrd="0" presId="urn:microsoft.com/office/officeart/2005/8/layout/hList7#7"/>
    <dgm:cxn modelId="{B5AD55C0-E3AA-49CB-881B-CCEFCA968FC4}" type="presParOf" srcId="{9A824952-5750-45D4-8BCB-24803A1AC36B}" destId="{4CD758B1-D27D-42EA-B12E-5244CB50E39A}" srcOrd="3" destOrd="0" presId="urn:microsoft.com/office/officeart/2005/8/layout/hList7#7"/>
    <dgm:cxn modelId="{CDDAEB3C-F839-4CFC-912F-EBB9AB7BC760}" type="presParOf" srcId="{40247C8D-22A6-4420-A62C-FA658A826277}" destId="{3E221026-933F-4809-A0EB-310CB45977FA}" srcOrd="7" destOrd="0" presId="urn:microsoft.com/office/officeart/2005/8/layout/hList7#7"/>
    <dgm:cxn modelId="{74EA56FA-01E9-405E-9603-33A8618551FE}" type="presParOf" srcId="{40247C8D-22A6-4420-A62C-FA658A826277}" destId="{FE16A631-FB4B-4027-8DAF-F1BF90F8C744}" srcOrd="8" destOrd="0" presId="urn:microsoft.com/office/officeart/2005/8/layout/hList7#7"/>
    <dgm:cxn modelId="{ACDFACA5-CBB6-4C82-A3EC-1D8C9A2C37D6}" type="presParOf" srcId="{FE16A631-FB4B-4027-8DAF-F1BF90F8C744}" destId="{C1498A5C-FDF5-4B64-90A7-5C01CB39DEDA}" srcOrd="0" destOrd="0" presId="urn:microsoft.com/office/officeart/2005/8/layout/hList7#7"/>
    <dgm:cxn modelId="{3524C210-5768-4134-9458-8042B2AE136B}" type="presParOf" srcId="{FE16A631-FB4B-4027-8DAF-F1BF90F8C744}" destId="{4CBC711A-47E9-43B5-94D7-BEF8CF0F596C}" srcOrd="1" destOrd="0" presId="urn:microsoft.com/office/officeart/2005/8/layout/hList7#7"/>
    <dgm:cxn modelId="{4CC78389-9057-4828-8EF5-9B6528A8BDB7}" type="presParOf" srcId="{FE16A631-FB4B-4027-8DAF-F1BF90F8C744}" destId="{5580C1B2-4AFD-44F6-A80D-4BC1B3E85C6F}" srcOrd="2" destOrd="0" presId="urn:microsoft.com/office/officeart/2005/8/layout/hList7#7"/>
    <dgm:cxn modelId="{475ECB7B-4799-4407-ADE8-13605A8CA2A3}" type="presParOf" srcId="{FE16A631-FB4B-4027-8DAF-F1BF90F8C744}" destId="{CDDE0864-2629-4307-98E2-0F1D3CFBDDC4}" srcOrd="3" destOrd="0" presId="urn:microsoft.com/office/officeart/2005/8/layout/hList7#7"/>
    <dgm:cxn modelId="{773A3046-B177-427B-BED4-65C48FA99642}" type="presParOf" srcId="{40247C8D-22A6-4420-A62C-FA658A826277}" destId="{FAE46BA4-FF9B-4F5C-BB86-4736171C1262}" srcOrd="9" destOrd="0" presId="urn:microsoft.com/office/officeart/2005/8/layout/hList7#7"/>
    <dgm:cxn modelId="{60737758-D7AC-4048-B563-189A33CA95AD}" type="presParOf" srcId="{40247C8D-22A6-4420-A62C-FA658A826277}" destId="{E3F90513-EF80-43C9-85B2-57083C7A8B18}" srcOrd="10" destOrd="0" presId="urn:microsoft.com/office/officeart/2005/8/layout/hList7#7"/>
    <dgm:cxn modelId="{3B9BD778-54BF-4A1C-84E6-1AD8E292D4C7}" type="presParOf" srcId="{E3F90513-EF80-43C9-85B2-57083C7A8B18}" destId="{A7E46915-7E4A-4E97-9832-55735A342EF9}" srcOrd="0" destOrd="0" presId="urn:microsoft.com/office/officeart/2005/8/layout/hList7#7"/>
    <dgm:cxn modelId="{AD882B7E-398F-476C-9D4F-7A1C95E3DB59}" type="presParOf" srcId="{E3F90513-EF80-43C9-85B2-57083C7A8B18}" destId="{205389C2-4771-49F3-9DD8-444755F235F5}" srcOrd="1" destOrd="0" presId="urn:microsoft.com/office/officeart/2005/8/layout/hList7#7"/>
    <dgm:cxn modelId="{1DAC8A87-05FA-4D9D-B1FB-B8F39CBB7763}" type="presParOf" srcId="{E3F90513-EF80-43C9-85B2-57083C7A8B18}" destId="{C3A016AD-7B80-4FF5-8DF9-5B133C258081}" srcOrd="2" destOrd="0" presId="urn:microsoft.com/office/officeart/2005/8/layout/hList7#7"/>
    <dgm:cxn modelId="{026B51C3-6123-42A3-A5B8-E90D26689917}" type="presParOf" srcId="{E3F90513-EF80-43C9-85B2-57083C7A8B18}" destId="{D90548E5-3D3E-4219-B103-6C5F0325FB39}" srcOrd="3" destOrd="0" presId="urn:microsoft.com/office/officeart/2005/8/layout/hList7#7"/>
    <dgm:cxn modelId="{01D47230-89D0-45E9-A39F-F19420FC98B6}" type="presParOf" srcId="{40247C8D-22A6-4420-A62C-FA658A826277}" destId="{B84B32C5-EA6C-4E97-A3D9-706B7836D760}" srcOrd="11" destOrd="0" presId="urn:microsoft.com/office/officeart/2005/8/layout/hList7#7"/>
    <dgm:cxn modelId="{F98314DC-94F2-4631-997D-A97ADE592A0C}" type="presParOf" srcId="{40247C8D-22A6-4420-A62C-FA658A826277}" destId="{35A25223-402D-4D3F-9C3A-EF67145E6E21}" srcOrd="12" destOrd="0" presId="urn:microsoft.com/office/officeart/2005/8/layout/hList7#7"/>
    <dgm:cxn modelId="{29252CCE-31EA-4547-8696-1B7A81F318EB}" type="presParOf" srcId="{35A25223-402D-4D3F-9C3A-EF67145E6E21}" destId="{658F1DF7-3CC1-470B-AF92-7C98CF7A30DA}" srcOrd="0" destOrd="0" presId="urn:microsoft.com/office/officeart/2005/8/layout/hList7#7"/>
    <dgm:cxn modelId="{1E73426D-AB4E-4997-9495-5DD8E4D8D8D6}" type="presParOf" srcId="{35A25223-402D-4D3F-9C3A-EF67145E6E21}" destId="{FC27F798-BE09-4014-A8C6-8BA4CD231D23}" srcOrd="1" destOrd="0" presId="urn:microsoft.com/office/officeart/2005/8/layout/hList7#7"/>
    <dgm:cxn modelId="{44ACA86D-AF5C-49F9-B570-87A02A36B604}" type="presParOf" srcId="{35A25223-402D-4D3F-9C3A-EF67145E6E21}" destId="{1AE3A32B-3733-4B34-B18A-53D908EF01F9}" srcOrd="2" destOrd="0" presId="urn:microsoft.com/office/officeart/2005/8/layout/hList7#7"/>
    <dgm:cxn modelId="{5ED1B774-E25B-496A-BECF-A74C6B8694DB}" type="presParOf" srcId="{35A25223-402D-4D3F-9C3A-EF67145E6E21}" destId="{38F0A9CE-A32F-4C16-8ABA-88B0C950BAC7}" srcOrd="3" destOrd="0" presId="urn:microsoft.com/office/officeart/2005/8/layout/hList7#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0E624F4-E64A-4513-8234-385A06E2474B}" type="doc">
      <dgm:prSet loTypeId="urn:microsoft.com/office/officeart/2005/8/layout/hList7#8" loCatId="relationship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83CD260-E88E-4FFC-BE63-06DBDAFD31F4}">
      <dgm:prSet phldrT="[Tekst]"/>
      <dgm:spPr/>
      <dgm:t>
        <a:bodyPr/>
        <a:lstStyle/>
        <a:p>
          <a:r>
            <a:rPr lang="pl-PL" b="1" dirty="0" smtClean="0"/>
            <a:t>Program Operacyjny Pomoc Żywnościowa 2014-2020</a:t>
          </a:r>
          <a:endParaRPr lang="pl-PL" dirty="0"/>
        </a:p>
      </dgm:t>
    </dgm:pt>
    <dgm:pt modelId="{22E14D01-1D90-44B9-97F8-4F1440546738}" type="parTrans" cxnId="{D1292AB1-1B82-4FFA-8E5A-9E4A6F67AB7E}">
      <dgm:prSet/>
      <dgm:spPr/>
      <dgm:t>
        <a:bodyPr/>
        <a:lstStyle/>
        <a:p>
          <a:endParaRPr lang="pl-PL"/>
        </a:p>
      </dgm:t>
    </dgm:pt>
    <dgm:pt modelId="{FA1487BB-F917-451E-9CE4-2152879B14B1}" type="sibTrans" cxnId="{D1292AB1-1B82-4FFA-8E5A-9E4A6F67AB7E}">
      <dgm:prSet/>
      <dgm:spPr/>
      <dgm:t>
        <a:bodyPr/>
        <a:lstStyle/>
        <a:p>
          <a:endParaRPr lang="pl-PL"/>
        </a:p>
      </dgm:t>
    </dgm:pt>
    <dgm:pt modelId="{2E5BAC81-F733-4FF0-84DB-81E138EE911F}">
      <dgm:prSet phldrT="[Tekst]"/>
      <dgm:spPr/>
      <dgm:t>
        <a:bodyPr/>
        <a:lstStyle/>
        <a:p>
          <a:r>
            <a:rPr lang="pl-PL" b="1" dirty="0" smtClean="0"/>
            <a:t>Rządowy Program Karta Dużej Rodziny (KDR)</a:t>
          </a:r>
          <a:endParaRPr lang="pl-PL" dirty="0"/>
        </a:p>
      </dgm:t>
    </dgm:pt>
    <dgm:pt modelId="{8D57B7B9-9F8D-48F6-84B6-AC6D83AC1A92}" type="parTrans" cxnId="{1EA1F0C3-DB6D-4B70-83C1-47C41FEC75AC}">
      <dgm:prSet/>
      <dgm:spPr/>
      <dgm:t>
        <a:bodyPr/>
        <a:lstStyle/>
        <a:p>
          <a:endParaRPr lang="pl-PL"/>
        </a:p>
      </dgm:t>
    </dgm:pt>
    <dgm:pt modelId="{181A56D8-2DF8-467B-BC78-450B5083AC6B}" type="sibTrans" cxnId="{1EA1F0C3-DB6D-4B70-83C1-47C41FEC75AC}">
      <dgm:prSet/>
      <dgm:spPr/>
      <dgm:t>
        <a:bodyPr/>
        <a:lstStyle/>
        <a:p>
          <a:endParaRPr lang="pl-PL"/>
        </a:p>
      </dgm:t>
    </dgm:pt>
    <dgm:pt modelId="{3C6CEAA3-84A2-41F7-983E-B943E56535EF}">
      <dgm:prSet phldrT="[Tekst]"/>
      <dgm:spPr/>
      <dgm:t>
        <a:bodyPr/>
        <a:lstStyle/>
        <a:p>
          <a:r>
            <a:rPr lang="pl-PL" b="1" dirty="0" smtClean="0"/>
            <a:t>Program Karta Oleckiej Rodziny 3+</a:t>
          </a:r>
          <a:endParaRPr lang="pl-PL" dirty="0"/>
        </a:p>
      </dgm:t>
    </dgm:pt>
    <dgm:pt modelId="{9AED720A-77E5-4AC6-B253-1966BB6F25FE}" type="parTrans" cxnId="{7BD17338-9035-4717-85BA-66FA8DE8D383}">
      <dgm:prSet/>
      <dgm:spPr/>
      <dgm:t>
        <a:bodyPr/>
        <a:lstStyle/>
        <a:p>
          <a:endParaRPr lang="pl-PL"/>
        </a:p>
      </dgm:t>
    </dgm:pt>
    <dgm:pt modelId="{269D4AFC-D02C-4454-9E07-1C444A8C91BD}" type="sibTrans" cxnId="{7BD17338-9035-4717-85BA-66FA8DE8D383}">
      <dgm:prSet/>
      <dgm:spPr/>
      <dgm:t>
        <a:bodyPr/>
        <a:lstStyle/>
        <a:p>
          <a:endParaRPr lang="pl-PL"/>
        </a:p>
      </dgm:t>
    </dgm:pt>
    <dgm:pt modelId="{45420766-D1B2-4B1F-99A5-CAA0EC56691C}">
      <dgm:prSet phldrT="[Tekst]"/>
      <dgm:spPr/>
      <dgm:t>
        <a:bodyPr/>
        <a:lstStyle/>
        <a:p>
          <a:r>
            <a:rPr lang="pl-PL" b="1" dirty="0" smtClean="0"/>
            <a:t>Program rządowy Za życiem </a:t>
          </a:r>
          <a:endParaRPr lang="pl-PL" dirty="0"/>
        </a:p>
      </dgm:t>
    </dgm:pt>
    <dgm:pt modelId="{89EE3C8A-B17D-4E15-BE25-CB49D3FFBB7B}" type="parTrans" cxnId="{B5868336-959C-4485-91AD-889D09C00212}">
      <dgm:prSet/>
      <dgm:spPr/>
      <dgm:t>
        <a:bodyPr/>
        <a:lstStyle/>
        <a:p>
          <a:endParaRPr lang="pl-PL"/>
        </a:p>
      </dgm:t>
    </dgm:pt>
    <dgm:pt modelId="{D2A2401D-0FEE-43E6-BF75-63E06CBFD778}" type="sibTrans" cxnId="{B5868336-959C-4485-91AD-889D09C00212}">
      <dgm:prSet/>
      <dgm:spPr/>
      <dgm:t>
        <a:bodyPr/>
        <a:lstStyle/>
        <a:p>
          <a:endParaRPr lang="pl-PL"/>
        </a:p>
      </dgm:t>
    </dgm:pt>
    <dgm:pt modelId="{144175B3-66B5-4E83-A172-F12511D98868}">
      <dgm:prSet phldrT="[Tekst]"/>
      <dgm:spPr/>
      <dgm:t>
        <a:bodyPr/>
        <a:lstStyle/>
        <a:p>
          <a:r>
            <a:rPr lang="pl-PL" b="1" i="1" dirty="0" smtClean="0"/>
            <a:t>Program rządowy ,,Dobry Start’’</a:t>
          </a:r>
          <a:endParaRPr lang="pl-PL" dirty="0"/>
        </a:p>
      </dgm:t>
    </dgm:pt>
    <dgm:pt modelId="{B66252A0-951E-46D4-B6B2-88E583E2EE95}" type="parTrans" cxnId="{904CC012-9738-4887-A3AA-6E6B9C839995}">
      <dgm:prSet/>
      <dgm:spPr/>
      <dgm:t>
        <a:bodyPr/>
        <a:lstStyle/>
        <a:p>
          <a:endParaRPr lang="pl-PL"/>
        </a:p>
      </dgm:t>
    </dgm:pt>
    <dgm:pt modelId="{54C3414E-B002-41F2-BFDA-202E9F339931}" type="sibTrans" cxnId="{904CC012-9738-4887-A3AA-6E6B9C839995}">
      <dgm:prSet/>
      <dgm:spPr/>
      <dgm:t>
        <a:bodyPr/>
        <a:lstStyle/>
        <a:p>
          <a:endParaRPr lang="pl-PL"/>
        </a:p>
      </dgm:t>
    </dgm:pt>
    <dgm:pt modelId="{BC1A25C7-7D8F-4D67-AEB7-B4829BCFBC26}">
      <dgm:prSet phldrT="[Tekst]"/>
      <dgm:spPr/>
      <dgm:t>
        <a:bodyPr/>
        <a:lstStyle/>
        <a:p>
          <a:r>
            <a:rPr lang="pl-PL" b="1" smtClean="0"/>
            <a:t>Projekt  ,,Akcja aktywizacja’’</a:t>
          </a:r>
          <a:r>
            <a:rPr lang="pl-PL" smtClean="0"/>
            <a:t> </a:t>
          </a:r>
          <a:endParaRPr lang="pl-PL" dirty="0"/>
        </a:p>
      </dgm:t>
    </dgm:pt>
    <dgm:pt modelId="{362D6669-47FE-491E-9F59-EFC6C24706D8}" type="parTrans" cxnId="{8BEDF7AB-D913-4493-B4E7-172D97C1B4F5}">
      <dgm:prSet/>
      <dgm:spPr/>
      <dgm:t>
        <a:bodyPr/>
        <a:lstStyle/>
        <a:p>
          <a:endParaRPr lang="pl-PL"/>
        </a:p>
      </dgm:t>
    </dgm:pt>
    <dgm:pt modelId="{FEF2CAC9-46A6-4D0D-923F-43209FE6D0B7}" type="sibTrans" cxnId="{8BEDF7AB-D913-4493-B4E7-172D97C1B4F5}">
      <dgm:prSet/>
      <dgm:spPr/>
      <dgm:t>
        <a:bodyPr/>
        <a:lstStyle/>
        <a:p>
          <a:endParaRPr lang="pl-PL"/>
        </a:p>
      </dgm:t>
    </dgm:pt>
    <dgm:pt modelId="{1F033EEE-E7D6-4B57-9A53-99015027438B}">
      <dgm:prSet phldrT="[Tekst]"/>
      <dgm:spPr/>
      <dgm:t>
        <a:bodyPr/>
        <a:lstStyle/>
        <a:p>
          <a:r>
            <a:rPr lang="pl-PL" b="1" dirty="0" smtClean="0"/>
            <a:t>Projekt socjalny</a:t>
          </a:r>
          <a:endParaRPr lang="pl-PL" dirty="0"/>
        </a:p>
      </dgm:t>
    </dgm:pt>
    <dgm:pt modelId="{544C5061-01AE-4DBA-A462-6CF8E7C78B98}" type="parTrans" cxnId="{18049671-97AB-49A2-8DE1-45DA4F26826D}">
      <dgm:prSet/>
      <dgm:spPr/>
      <dgm:t>
        <a:bodyPr/>
        <a:lstStyle/>
        <a:p>
          <a:endParaRPr lang="pl-PL"/>
        </a:p>
      </dgm:t>
    </dgm:pt>
    <dgm:pt modelId="{D90C0C82-3140-4756-A765-18DC11E80065}" type="sibTrans" cxnId="{18049671-97AB-49A2-8DE1-45DA4F26826D}">
      <dgm:prSet/>
      <dgm:spPr/>
      <dgm:t>
        <a:bodyPr/>
        <a:lstStyle/>
        <a:p>
          <a:endParaRPr lang="pl-PL"/>
        </a:p>
      </dgm:t>
    </dgm:pt>
    <dgm:pt modelId="{35D74DA6-C96A-4A90-9D10-EF8DA5AB4B3A}" type="pres">
      <dgm:prSet presAssocID="{80E624F4-E64A-4513-8234-385A06E2474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40399A9-8222-49D3-9C99-EBBA890362DE}" type="pres">
      <dgm:prSet presAssocID="{80E624F4-E64A-4513-8234-385A06E2474B}" presName="fgShape" presStyleLbl="fgShp" presStyleIdx="0" presStyleCnt="1"/>
      <dgm:spPr/>
      <dgm:extLst/>
    </dgm:pt>
    <dgm:pt modelId="{40247C8D-22A6-4420-A62C-FA658A826277}" type="pres">
      <dgm:prSet presAssocID="{80E624F4-E64A-4513-8234-385A06E2474B}" presName="linComp" presStyleCnt="0"/>
      <dgm:spPr/>
    </dgm:pt>
    <dgm:pt modelId="{E24FF2E6-782E-4F67-AF1F-895A0CCF4037}" type="pres">
      <dgm:prSet presAssocID="{583CD260-E88E-4FFC-BE63-06DBDAFD31F4}" presName="compNode" presStyleCnt="0"/>
      <dgm:spPr/>
    </dgm:pt>
    <dgm:pt modelId="{1AD682A2-8408-4487-89E7-1D2DE98785D8}" type="pres">
      <dgm:prSet presAssocID="{583CD260-E88E-4FFC-BE63-06DBDAFD31F4}" presName="bkgdShape" presStyleLbl="node1" presStyleIdx="0" presStyleCnt="7"/>
      <dgm:spPr/>
      <dgm:t>
        <a:bodyPr/>
        <a:lstStyle/>
        <a:p>
          <a:endParaRPr lang="pl-PL"/>
        </a:p>
      </dgm:t>
    </dgm:pt>
    <dgm:pt modelId="{40867C8D-69E1-47C3-84E4-C64CD93827E2}" type="pres">
      <dgm:prSet presAssocID="{583CD260-E88E-4FFC-BE63-06DBDAFD31F4}" presName="nodeTx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954DB2B-A545-4592-9AE5-F7597EDEA5C0}" type="pres">
      <dgm:prSet presAssocID="{583CD260-E88E-4FFC-BE63-06DBDAFD31F4}" presName="invisiNode" presStyleLbl="node1" presStyleIdx="0" presStyleCnt="7"/>
      <dgm:spPr/>
    </dgm:pt>
    <dgm:pt modelId="{E6959BCC-21B7-4E4B-A51F-857A58395AC9}" type="pres">
      <dgm:prSet presAssocID="{583CD260-E88E-4FFC-BE63-06DBDAFD31F4}" presName="imagNode" presStyleLbl="fgImgPlace1" presStyleIdx="0" presStyleCnt="7"/>
      <dgm:spPr>
        <a:blipFill dpi="0" rotWithShape="1">
          <a:blip xmlns:r="http://schemas.openxmlformats.org/officeDocument/2006/relationships" r:embed="rId1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  <dgm:t>
        <a:bodyPr/>
        <a:lstStyle/>
        <a:p>
          <a:endParaRPr lang="pl-PL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 highlightClick="1"/>
          </dgm14:cNvPr>
        </a:ext>
      </dgm:extLst>
    </dgm:pt>
    <dgm:pt modelId="{F454CA31-7A72-40E8-A903-F717068C305A}" type="pres">
      <dgm:prSet presAssocID="{FA1487BB-F917-451E-9CE4-2152879B14B1}" presName="sibTrans" presStyleLbl="sibTrans2D1" presStyleIdx="0" presStyleCnt="0"/>
      <dgm:spPr/>
      <dgm:t>
        <a:bodyPr/>
        <a:lstStyle/>
        <a:p>
          <a:endParaRPr lang="pl-PL"/>
        </a:p>
      </dgm:t>
    </dgm:pt>
    <dgm:pt modelId="{048FEB5D-93EA-4618-850C-E6E539A9CF72}" type="pres">
      <dgm:prSet presAssocID="{2E5BAC81-F733-4FF0-84DB-81E138EE911F}" presName="compNode" presStyleCnt="0"/>
      <dgm:spPr/>
    </dgm:pt>
    <dgm:pt modelId="{6BDA17E5-4A6E-4B1F-B78B-929CE30EC48F}" type="pres">
      <dgm:prSet presAssocID="{2E5BAC81-F733-4FF0-84DB-81E138EE911F}" presName="bkgdShape" presStyleLbl="node1" presStyleIdx="1" presStyleCnt="7"/>
      <dgm:spPr/>
      <dgm:t>
        <a:bodyPr/>
        <a:lstStyle/>
        <a:p>
          <a:endParaRPr lang="pl-PL"/>
        </a:p>
      </dgm:t>
    </dgm:pt>
    <dgm:pt modelId="{5336CB25-A742-47D9-BBA0-F52CD7964EE8}" type="pres">
      <dgm:prSet presAssocID="{2E5BAC81-F733-4FF0-84DB-81E138EE911F}" presName="nodeTx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318B2C3-4D73-4015-A336-C437C5C18E2D}" type="pres">
      <dgm:prSet presAssocID="{2E5BAC81-F733-4FF0-84DB-81E138EE911F}" presName="invisiNode" presStyleLbl="node1" presStyleIdx="1" presStyleCnt="7"/>
      <dgm:spPr/>
    </dgm:pt>
    <dgm:pt modelId="{444770BB-2C89-4E2C-8D7B-A6D852E03167}" type="pres">
      <dgm:prSet presAssocID="{2E5BAC81-F733-4FF0-84DB-81E138EE911F}" presName="imagNode" presStyleLbl="fgImgPlace1" presStyleIdx="1" presStyleCnt="7"/>
      <dgm:spPr>
        <a:blipFill dpi="0" rotWithShape="1">
          <a:blip xmlns:r="http://schemas.openxmlformats.org/officeDocument/2006/relationships" r:embed="rId3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  <dgm:t>
        <a:bodyPr/>
        <a:lstStyle/>
        <a:p>
          <a:endParaRPr lang="pl-PL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 highlightClick="1"/>
          </dgm14:cNvPr>
        </a:ext>
      </dgm:extLst>
    </dgm:pt>
    <dgm:pt modelId="{C96102DC-C5A8-4B07-BFF0-E250ED1E0454}" type="pres">
      <dgm:prSet presAssocID="{181A56D8-2DF8-467B-BC78-450B5083AC6B}" presName="sibTrans" presStyleLbl="sibTrans2D1" presStyleIdx="0" presStyleCnt="0"/>
      <dgm:spPr/>
      <dgm:t>
        <a:bodyPr/>
        <a:lstStyle/>
        <a:p>
          <a:endParaRPr lang="pl-PL"/>
        </a:p>
      </dgm:t>
    </dgm:pt>
    <dgm:pt modelId="{F85D6257-C31A-492F-AC01-A239BD75C1C5}" type="pres">
      <dgm:prSet presAssocID="{3C6CEAA3-84A2-41F7-983E-B943E56535EF}" presName="compNode" presStyleCnt="0"/>
      <dgm:spPr/>
    </dgm:pt>
    <dgm:pt modelId="{24343D1F-2268-4D95-9376-56E55348222F}" type="pres">
      <dgm:prSet presAssocID="{3C6CEAA3-84A2-41F7-983E-B943E56535EF}" presName="bkgdShape" presStyleLbl="node1" presStyleIdx="2" presStyleCnt="7"/>
      <dgm:spPr/>
      <dgm:t>
        <a:bodyPr/>
        <a:lstStyle/>
        <a:p>
          <a:endParaRPr lang="pl-PL"/>
        </a:p>
      </dgm:t>
    </dgm:pt>
    <dgm:pt modelId="{B1A1F5CA-CC16-4FDA-8B03-A5F61C0030FF}" type="pres">
      <dgm:prSet presAssocID="{3C6CEAA3-84A2-41F7-983E-B943E56535EF}" presName="nodeTx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A1E52F3-D8A8-470C-B42F-28BDD086A217}" type="pres">
      <dgm:prSet presAssocID="{3C6CEAA3-84A2-41F7-983E-B943E56535EF}" presName="invisiNode" presStyleLbl="node1" presStyleIdx="2" presStyleCnt="7"/>
      <dgm:spPr/>
    </dgm:pt>
    <dgm:pt modelId="{A569C87D-3F75-48CF-9044-4C3471AD681C}" type="pres">
      <dgm:prSet presAssocID="{3C6CEAA3-84A2-41F7-983E-B943E56535EF}" presName="imagNode" presStyleLbl="fgImgPlace1" presStyleIdx="2" presStyleCnt="7"/>
      <dgm:spPr>
        <a:blipFill dpi="0" rotWithShape="1">
          <a:blip xmlns:r="http://schemas.openxmlformats.org/officeDocument/2006/relationships" r:embed="rId5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</dgm:spPr>
      <dgm:t>
        <a:bodyPr/>
        <a:lstStyle/>
        <a:p>
          <a:endParaRPr lang="pl-PL"/>
        </a:p>
      </dgm:t>
    </dgm:pt>
    <dgm:pt modelId="{694F04A7-D345-4701-9D5B-A77DB2BF9608}" type="pres">
      <dgm:prSet presAssocID="{269D4AFC-D02C-4454-9E07-1C444A8C91BD}" presName="sibTrans" presStyleLbl="sibTrans2D1" presStyleIdx="0" presStyleCnt="0"/>
      <dgm:spPr/>
      <dgm:t>
        <a:bodyPr/>
        <a:lstStyle/>
        <a:p>
          <a:endParaRPr lang="pl-PL"/>
        </a:p>
      </dgm:t>
    </dgm:pt>
    <dgm:pt modelId="{9A824952-5750-45D4-8BCB-24803A1AC36B}" type="pres">
      <dgm:prSet presAssocID="{45420766-D1B2-4B1F-99A5-CAA0EC56691C}" presName="compNode" presStyleCnt="0"/>
      <dgm:spPr/>
    </dgm:pt>
    <dgm:pt modelId="{54A2C17F-7DB2-40E5-83E4-3AC29EE0ABF1}" type="pres">
      <dgm:prSet presAssocID="{45420766-D1B2-4B1F-99A5-CAA0EC56691C}" presName="bkgdShape" presStyleLbl="node1" presStyleIdx="3" presStyleCnt="7"/>
      <dgm:spPr/>
      <dgm:t>
        <a:bodyPr/>
        <a:lstStyle/>
        <a:p>
          <a:endParaRPr lang="pl-PL"/>
        </a:p>
      </dgm:t>
    </dgm:pt>
    <dgm:pt modelId="{C31C3A12-1100-4ED1-B176-1FADF4410FEC}" type="pres">
      <dgm:prSet presAssocID="{45420766-D1B2-4B1F-99A5-CAA0EC56691C}" presName="nodeTx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0C98985-DD7F-40FF-8491-04D1ED9ACE2D}" type="pres">
      <dgm:prSet presAssocID="{45420766-D1B2-4B1F-99A5-CAA0EC56691C}" presName="invisiNode" presStyleLbl="node1" presStyleIdx="3" presStyleCnt="7"/>
      <dgm:spPr/>
    </dgm:pt>
    <dgm:pt modelId="{4CD758B1-D27D-42EA-B12E-5244CB50E39A}" type="pres">
      <dgm:prSet presAssocID="{45420766-D1B2-4B1F-99A5-CAA0EC56691C}" presName="imagNode" presStyleLbl="fgImgPlace1" presStyleIdx="3" presStyleCnt="7"/>
      <dgm:spPr>
        <a:blipFill dpi="0" rotWithShape="1">
          <a:blip xmlns:r="http://schemas.openxmlformats.org/officeDocument/2006/relationships" r:embed="rId6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2144" t="-2326" r="2144" b="-2326"/>
          </a:stretch>
        </a:blipFill>
      </dgm:spPr>
      <dgm:t>
        <a:bodyPr/>
        <a:lstStyle/>
        <a:p>
          <a:endParaRPr lang="pl-PL"/>
        </a:p>
      </dgm:t>
    </dgm:pt>
    <dgm:pt modelId="{3E221026-933F-4809-A0EB-310CB45977FA}" type="pres">
      <dgm:prSet presAssocID="{D2A2401D-0FEE-43E6-BF75-63E06CBFD778}" presName="sibTrans" presStyleLbl="sibTrans2D1" presStyleIdx="0" presStyleCnt="0"/>
      <dgm:spPr/>
      <dgm:t>
        <a:bodyPr/>
        <a:lstStyle/>
        <a:p>
          <a:endParaRPr lang="pl-PL"/>
        </a:p>
      </dgm:t>
    </dgm:pt>
    <dgm:pt modelId="{FE16A631-FB4B-4027-8DAF-F1BF90F8C744}" type="pres">
      <dgm:prSet presAssocID="{144175B3-66B5-4E83-A172-F12511D98868}" presName="compNode" presStyleCnt="0"/>
      <dgm:spPr/>
    </dgm:pt>
    <dgm:pt modelId="{C1498A5C-FDF5-4B64-90A7-5C01CB39DEDA}" type="pres">
      <dgm:prSet presAssocID="{144175B3-66B5-4E83-A172-F12511D98868}" presName="bkgdShape" presStyleLbl="node1" presStyleIdx="4" presStyleCnt="7"/>
      <dgm:spPr/>
      <dgm:t>
        <a:bodyPr/>
        <a:lstStyle/>
        <a:p>
          <a:endParaRPr lang="pl-PL"/>
        </a:p>
      </dgm:t>
    </dgm:pt>
    <dgm:pt modelId="{4CBC711A-47E9-43B5-94D7-BEF8CF0F596C}" type="pres">
      <dgm:prSet presAssocID="{144175B3-66B5-4E83-A172-F12511D98868}" presName="nodeTx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580C1B2-4AFD-44F6-A80D-4BC1B3E85C6F}" type="pres">
      <dgm:prSet presAssocID="{144175B3-66B5-4E83-A172-F12511D98868}" presName="invisiNode" presStyleLbl="node1" presStyleIdx="4" presStyleCnt="7"/>
      <dgm:spPr/>
    </dgm:pt>
    <dgm:pt modelId="{CDDE0864-2629-4307-98E2-0F1D3CFBDDC4}" type="pres">
      <dgm:prSet presAssocID="{144175B3-66B5-4E83-A172-F12511D98868}" presName="imagNode" presStyleLbl="fgImgPlace1" presStyleIdx="4" presStyleCnt="7"/>
      <dgm:spPr>
        <a:blipFill dpi="0" rotWithShape="1">
          <a:blip xmlns:r="http://schemas.openxmlformats.org/officeDocument/2006/relationships" r:embed="rId7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944" t="-388" r="944" b="-388"/>
          </a:stretch>
        </a:blipFill>
      </dgm:spPr>
      <dgm:t>
        <a:bodyPr/>
        <a:lstStyle/>
        <a:p>
          <a:endParaRPr lang="pl-PL"/>
        </a:p>
      </dgm:t>
    </dgm:pt>
    <dgm:pt modelId="{FAE46BA4-FF9B-4F5C-BB86-4736171C1262}" type="pres">
      <dgm:prSet presAssocID="{54C3414E-B002-41F2-BFDA-202E9F339931}" presName="sibTrans" presStyleLbl="sibTrans2D1" presStyleIdx="0" presStyleCnt="0"/>
      <dgm:spPr/>
      <dgm:t>
        <a:bodyPr/>
        <a:lstStyle/>
        <a:p>
          <a:endParaRPr lang="pl-PL"/>
        </a:p>
      </dgm:t>
    </dgm:pt>
    <dgm:pt modelId="{E3F90513-EF80-43C9-85B2-57083C7A8B18}" type="pres">
      <dgm:prSet presAssocID="{BC1A25C7-7D8F-4D67-AEB7-B4829BCFBC26}" presName="compNode" presStyleCnt="0"/>
      <dgm:spPr/>
    </dgm:pt>
    <dgm:pt modelId="{A7E46915-7E4A-4E97-9832-55735A342EF9}" type="pres">
      <dgm:prSet presAssocID="{BC1A25C7-7D8F-4D67-AEB7-B4829BCFBC26}" presName="bkgdShape" presStyleLbl="node1" presStyleIdx="5" presStyleCnt="7"/>
      <dgm:spPr/>
      <dgm:t>
        <a:bodyPr/>
        <a:lstStyle/>
        <a:p>
          <a:endParaRPr lang="pl-PL"/>
        </a:p>
      </dgm:t>
    </dgm:pt>
    <dgm:pt modelId="{205389C2-4771-49F3-9DD8-444755F235F5}" type="pres">
      <dgm:prSet presAssocID="{BC1A25C7-7D8F-4D67-AEB7-B4829BCFBC26}" presName="nodeTx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3A016AD-7B80-4FF5-8DF9-5B133C258081}" type="pres">
      <dgm:prSet presAssocID="{BC1A25C7-7D8F-4D67-AEB7-B4829BCFBC26}" presName="invisiNode" presStyleLbl="node1" presStyleIdx="5" presStyleCnt="7"/>
      <dgm:spPr/>
    </dgm:pt>
    <dgm:pt modelId="{D90548E5-3D3E-4219-B103-6C5F0325FB39}" type="pres">
      <dgm:prSet presAssocID="{BC1A25C7-7D8F-4D67-AEB7-B4829BCFBC26}" presName="imagNode" presStyleLbl="fgImgPlace1" presStyleIdx="5" presStyleCnt="7"/>
      <dgm:spPr>
        <a:blipFill dpi="0" rotWithShape="1"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694" r="694"/>
          </a:stretch>
        </a:blipFill>
      </dgm:spPr>
      <dgm:t>
        <a:bodyPr/>
        <a:lstStyle/>
        <a:p>
          <a:endParaRPr lang="pl-PL"/>
        </a:p>
      </dgm:t>
      <dgm:extLst/>
    </dgm:pt>
    <dgm:pt modelId="{B84B32C5-EA6C-4E97-A3D9-706B7836D760}" type="pres">
      <dgm:prSet presAssocID="{FEF2CAC9-46A6-4D0D-923F-43209FE6D0B7}" presName="sibTrans" presStyleLbl="sibTrans2D1" presStyleIdx="0" presStyleCnt="0"/>
      <dgm:spPr/>
      <dgm:t>
        <a:bodyPr/>
        <a:lstStyle/>
        <a:p>
          <a:endParaRPr lang="pl-PL"/>
        </a:p>
      </dgm:t>
    </dgm:pt>
    <dgm:pt modelId="{35A25223-402D-4D3F-9C3A-EF67145E6E21}" type="pres">
      <dgm:prSet presAssocID="{1F033EEE-E7D6-4B57-9A53-99015027438B}" presName="compNode" presStyleCnt="0"/>
      <dgm:spPr/>
    </dgm:pt>
    <dgm:pt modelId="{658F1DF7-3CC1-470B-AF92-7C98CF7A30DA}" type="pres">
      <dgm:prSet presAssocID="{1F033EEE-E7D6-4B57-9A53-99015027438B}" presName="bkgdShape" presStyleLbl="node1" presStyleIdx="6" presStyleCnt="7"/>
      <dgm:spPr/>
      <dgm:t>
        <a:bodyPr/>
        <a:lstStyle/>
        <a:p>
          <a:endParaRPr lang="pl-PL"/>
        </a:p>
      </dgm:t>
    </dgm:pt>
    <dgm:pt modelId="{FC27F798-BE09-4014-A8C6-8BA4CD231D23}" type="pres">
      <dgm:prSet presAssocID="{1F033EEE-E7D6-4B57-9A53-99015027438B}" presName="nodeTx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AE3A32B-3733-4B34-B18A-53D908EF01F9}" type="pres">
      <dgm:prSet presAssocID="{1F033EEE-E7D6-4B57-9A53-99015027438B}" presName="invisiNode" presStyleLbl="node1" presStyleIdx="6" presStyleCnt="7"/>
      <dgm:spPr/>
    </dgm:pt>
    <dgm:pt modelId="{38F0A9CE-A32F-4C16-8ABA-88B0C950BAC7}" type="pres">
      <dgm:prSet presAssocID="{1F033EEE-E7D6-4B57-9A53-99015027438B}" presName="imagNode" presStyleLbl="fgImgPlace1" presStyleIdx="6" presStyleCnt="7"/>
      <dgm:spPr>
        <a:blipFill dpi="0" rotWithShape="1">
          <a:blip xmlns:r="http://schemas.openxmlformats.org/officeDocument/2006/relationships" r:embed="rId9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</dgm:spPr>
      <dgm:t>
        <a:bodyPr/>
        <a:lstStyle/>
        <a:p>
          <a:endParaRPr lang="pl-PL"/>
        </a:p>
      </dgm:t>
    </dgm:pt>
  </dgm:ptLst>
  <dgm:cxnLst>
    <dgm:cxn modelId="{D1292AB1-1B82-4FFA-8E5A-9E4A6F67AB7E}" srcId="{80E624F4-E64A-4513-8234-385A06E2474B}" destId="{583CD260-E88E-4FFC-BE63-06DBDAFD31F4}" srcOrd="0" destOrd="0" parTransId="{22E14D01-1D90-44B9-97F8-4F1440546738}" sibTransId="{FA1487BB-F917-451E-9CE4-2152879B14B1}"/>
    <dgm:cxn modelId="{C1532C70-0A2F-4F9E-9F59-4C0302F00BED}" type="presOf" srcId="{269D4AFC-D02C-4454-9E07-1C444A8C91BD}" destId="{694F04A7-D345-4701-9D5B-A77DB2BF9608}" srcOrd="0" destOrd="0" presId="urn:microsoft.com/office/officeart/2005/8/layout/hList7#8"/>
    <dgm:cxn modelId="{E65E6F20-9D3A-4774-B6DE-B177C80E00A1}" type="presOf" srcId="{2E5BAC81-F733-4FF0-84DB-81E138EE911F}" destId="{6BDA17E5-4A6E-4B1F-B78B-929CE30EC48F}" srcOrd="0" destOrd="0" presId="urn:microsoft.com/office/officeart/2005/8/layout/hList7#8"/>
    <dgm:cxn modelId="{E333F0C2-8575-449D-9650-CA006B4AC606}" type="presOf" srcId="{45420766-D1B2-4B1F-99A5-CAA0EC56691C}" destId="{C31C3A12-1100-4ED1-B176-1FADF4410FEC}" srcOrd="1" destOrd="0" presId="urn:microsoft.com/office/officeart/2005/8/layout/hList7#8"/>
    <dgm:cxn modelId="{20C40C79-69F5-409A-A579-683C1CDBB6D5}" type="presOf" srcId="{144175B3-66B5-4E83-A172-F12511D98868}" destId="{C1498A5C-FDF5-4B64-90A7-5C01CB39DEDA}" srcOrd="0" destOrd="0" presId="urn:microsoft.com/office/officeart/2005/8/layout/hList7#8"/>
    <dgm:cxn modelId="{9C8235E6-B46D-451A-8C85-E4AC310E1468}" type="presOf" srcId="{583CD260-E88E-4FFC-BE63-06DBDAFD31F4}" destId="{1AD682A2-8408-4487-89E7-1D2DE98785D8}" srcOrd="0" destOrd="0" presId="urn:microsoft.com/office/officeart/2005/8/layout/hList7#8"/>
    <dgm:cxn modelId="{085B2520-6FD2-4D67-9CDC-9E01C5F7986C}" type="presOf" srcId="{181A56D8-2DF8-467B-BC78-450B5083AC6B}" destId="{C96102DC-C5A8-4B07-BFF0-E250ED1E0454}" srcOrd="0" destOrd="0" presId="urn:microsoft.com/office/officeart/2005/8/layout/hList7#8"/>
    <dgm:cxn modelId="{B5140AF8-A8E6-42B7-805D-A731E34F89CB}" type="presOf" srcId="{144175B3-66B5-4E83-A172-F12511D98868}" destId="{4CBC711A-47E9-43B5-94D7-BEF8CF0F596C}" srcOrd="1" destOrd="0" presId="urn:microsoft.com/office/officeart/2005/8/layout/hList7#8"/>
    <dgm:cxn modelId="{B5868336-959C-4485-91AD-889D09C00212}" srcId="{80E624F4-E64A-4513-8234-385A06E2474B}" destId="{45420766-D1B2-4B1F-99A5-CAA0EC56691C}" srcOrd="3" destOrd="0" parTransId="{89EE3C8A-B17D-4E15-BE25-CB49D3FFBB7B}" sibTransId="{D2A2401D-0FEE-43E6-BF75-63E06CBFD778}"/>
    <dgm:cxn modelId="{5C56019E-50B9-40FD-AF50-9AD2D5284E87}" type="presOf" srcId="{2E5BAC81-F733-4FF0-84DB-81E138EE911F}" destId="{5336CB25-A742-47D9-BBA0-F52CD7964EE8}" srcOrd="1" destOrd="0" presId="urn:microsoft.com/office/officeart/2005/8/layout/hList7#8"/>
    <dgm:cxn modelId="{5253DB9F-571D-4DC8-8B4D-FC97C41C33FB}" type="presOf" srcId="{BC1A25C7-7D8F-4D67-AEB7-B4829BCFBC26}" destId="{A7E46915-7E4A-4E97-9832-55735A342EF9}" srcOrd="0" destOrd="0" presId="urn:microsoft.com/office/officeart/2005/8/layout/hList7#8"/>
    <dgm:cxn modelId="{677F68B0-9BDC-44A2-B238-7F98E4DC9D07}" type="presOf" srcId="{1F033EEE-E7D6-4B57-9A53-99015027438B}" destId="{FC27F798-BE09-4014-A8C6-8BA4CD231D23}" srcOrd="1" destOrd="0" presId="urn:microsoft.com/office/officeart/2005/8/layout/hList7#8"/>
    <dgm:cxn modelId="{4F3D0246-6F84-457D-BF1C-C430573283D2}" type="presOf" srcId="{BC1A25C7-7D8F-4D67-AEB7-B4829BCFBC26}" destId="{205389C2-4771-49F3-9DD8-444755F235F5}" srcOrd="1" destOrd="0" presId="urn:microsoft.com/office/officeart/2005/8/layout/hList7#8"/>
    <dgm:cxn modelId="{1EA1F0C3-DB6D-4B70-83C1-47C41FEC75AC}" srcId="{80E624F4-E64A-4513-8234-385A06E2474B}" destId="{2E5BAC81-F733-4FF0-84DB-81E138EE911F}" srcOrd="1" destOrd="0" parTransId="{8D57B7B9-9F8D-48F6-84B6-AC6D83AC1A92}" sibTransId="{181A56D8-2DF8-467B-BC78-450B5083AC6B}"/>
    <dgm:cxn modelId="{103354F4-37A2-44BE-B740-95F1CDB37FCE}" type="presOf" srcId="{54C3414E-B002-41F2-BFDA-202E9F339931}" destId="{FAE46BA4-FF9B-4F5C-BB86-4736171C1262}" srcOrd="0" destOrd="0" presId="urn:microsoft.com/office/officeart/2005/8/layout/hList7#8"/>
    <dgm:cxn modelId="{0A57A533-FD56-436B-B8A0-336391270B9D}" type="presOf" srcId="{80E624F4-E64A-4513-8234-385A06E2474B}" destId="{35D74DA6-C96A-4A90-9D10-EF8DA5AB4B3A}" srcOrd="0" destOrd="0" presId="urn:microsoft.com/office/officeart/2005/8/layout/hList7#8"/>
    <dgm:cxn modelId="{904CC012-9738-4887-A3AA-6E6B9C839995}" srcId="{80E624F4-E64A-4513-8234-385A06E2474B}" destId="{144175B3-66B5-4E83-A172-F12511D98868}" srcOrd="4" destOrd="0" parTransId="{B66252A0-951E-46D4-B6B2-88E583E2EE95}" sibTransId="{54C3414E-B002-41F2-BFDA-202E9F339931}"/>
    <dgm:cxn modelId="{18049671-97AB-49A2-8DE1-45DA4F26826D}" srcId="{80E624F4-E64A-4513-8234-385A06E2474B}" destId="{1F033EEE-E7D6-4B57-9A53-99015027438B}" srcOrd="6" destOrd="0" parTransId="{544C5061-01AE-4DBA-A462-6CF8E7C78B98}" sibTransId="{D90C0C82-3140-4756-A765-18DC11E80065}"/>
    <dgm:cxn modelId="{52FAAF5D-3BA8-4026-B888-83B0D48634CF}" type="presOf" srcId="{1F033EEE-E7D6-4B57-9A53-99015027438B}" destId="{658F1DF7-3CC1-470B-AF92-7C98CF7A30DA}" srcOrd="0" destOrd="0" presId="urn:microsoft.com/office/officeart/2005/8/layout/hList7#8"/>
    <dgm:cxn modelId="{7BD17338-9035-4717-85BA-66FA8DE8D383}" srcId="{80E624F4-E64A-4513-8234-385A06E2474B}" destId="{3C6CEAA3-84A2-41F7-983E-B943E56535EF}" srcOrd="2" destOrd="0" parTransId="{9AED720A-77E5-4AC6-B253-1966BB6F25FE}" sibTransId="{269D4AFC-D02C-4454-9E07-1C444A8C91BD}"/>
    <dgm:cxn modelId="{706EF6BB-F669-4AFB-BC1A-6308B446490C}" type="presOf" srcId="{583CD260-E88E-4FFC-BE63-06DBDAFD31F4}" destId="{40867C8D-69E1-47C3-84E4-C64CD93827E2}" srcOrd="1" destOrd="0" presId="urn:microsoft.com/office/officeart/2005/8/layout/hList7#8"/>
    <dgm:cxn modelId="{541B5E1F-5FB4-4756-962D-3325BB019EDE}" type="presOf" srcId="{45420766-D1B2-4B1F-99A5-CAA0EC56691C}" destId="{54A2C17F-7DB2-40E5-83E4-3AC29EE0ABF1}" srcOrd="0" destOrd="0" presId="urn:microsoft.com/office/officeart/2005/8/layout/hList7#8"/>
    <dgm:cxn modelId="{4C9A9DE4-204C-478A-B193-5A74136C0DFC}" type="presOf" srcId="{FEF2CAC9-46A6-4D0D-923F-43209FE6D0B7}" destId="{B84B32C5-EA6C-4E97-A3D9-706B7836D760}" srcOrd="0" destOrd="0" presId="urn:microsoft.com/office/officeart/2005/8/layout/hList7#8"/>
    <dgm:cxn modelId="{BD131183-DEEB-4852-88C6-B847D491EC6B}" type="presOf" srcId="{D2A2401D-0FEE-43E6-BF75-63E06CBFD778}" destId="{3E221026-933F-4809-A0EB-310CB45977FA}" srcOrd="0" destOrd="0" presId="urn:microsoft.com/office/officeart/2005/8/layout/hList7#8"/>
    <dgm:cxn modelId="{698A2072-1B81-4324-83AF-8DEB4C100A8D}" type="presOf" srcId="{FA1487BB-F917-451E-9CE4-2152879B14B1}" destId="{F454CA31-7A72-40E8-A903-F717068C305A}" srcOrd="0" destOrd="0" presId="urn:microsoft.com/office/officeart/2005/8/layout/hList7#8"/>
    <dgm:cxn modelId="{8BEDF7AB-D913-4493-B4E7-172D97C1B4F5}" srcId="{80E624F4-E64A-4513-8234-385A06E2474B}" destId="{BC1A25C7-7D8F-4D67-AEB7-B4829BCFBC26}" srcOrd="5" destOrd="0" parTransId="{362D6669-47FE-491E-9F59-EFC6C24706D8}" sibTransId="{FEF2CAC9-46A6-4D0D-923F-43209FE6D0B7}"/>
    <dgm:cxn modelId="{5E7CB20B-105F-48F5-B8DA-D40480186549}" type="presOf" srcId="{3C6CEAA3-84A2-41F7-983E-B943E56535EF}" destId="{24343D1F-2268-4D95-9376-56E55348222F}" srcOrd="0" destOrd="0" presId="urn:microsoft.com/office/officeart/2005/8/layout/hList7#8"/>
    <dgm:cxn modelId="{711CC9D5-117A-47FF-BC5F-0125A7F9B3FA}" type="presOf" srcId="{3C6CEAA3-84A2-41F7-983E-B943E56535EF}" destId="{B1A1F5CA-CC16-4FDA-8B03-A5F61C0030FF}" srcOrd="1" destOrd="0" presId="urn:microsoft.com/office/officeart/2005/8/layout/hList7#8"/>
    <dgm:cxn modelId="{16B3C9B3-39BE-4FB2-8B33-2E80366F670E}" type="presParOf" srcId="{35D74DA6-C96A-4A90-9D10-EF8DA5AB4B3A}" destId="{540399A9-8222-49D3-9C99-EBBA890362DE}" srcOrd="0" destOrd="0" presId="urn:microsoft.com/office/officeart/2005/8/layout/hList7#8"/>
    <dgm:cxn modelId="{49C751FB-F7D0-4C2A-8D46-C26EBEC9C0D1}" type="presParOf" srcId="{35D74DA6-C96A-4A90-9D10-EF8DA5AB4B3A}" destId="{40247C8D-22A6-4420-A62C-FA658A826277}" srcOrd="1" destOrd="0" presId="urn:microsoft.com/office/officeart/2005/8/layout/hList7#8"/>
    <dgm:cxn modelId="{0263FC65-FE59-4FF8-844B-CF94FEDB2FFF}" type="presParOf" srcId="{40247C8D-22A6-4420-A62C-FA658A826277}" destId="{E24FF2E6-782E-4F67-AF1F-895A0CCF4037}" srcOrd="0" destOrd="0" presId="urn:microsoft.com/office/officeart/2005/8/layout/hList7#8"/>
    <dgm:cxn modelId="{FAAFA863-DD74-43C5-8E50-4A52C18CF773}" type="presParOf" srcId="{E24FF2E6-782E-4F67-AF1F-895A0CCF4037}" destId="{1AD682A2-8408-4487-89E7-1D2DE98785D8}" srcOrd="0" destOrd="0" presId="urn:microsoft.com/office/officeart/2005/8/layout/hList7#8"/>
    <dgm:cxn modelId="{4CE5288C-EBE5-475C-A254-2326C6A56966}" type="presParOf" srcId="{E24FF2E6-782E-4F67-AF1F-895A0CCF4037}" destId="{40867C8D-69E1-47C3-84E4-C64CD93827E2}" srcOrd="1" destOrd="0" presId="urn:microsoft.com/office/officeart/2005/8/layout/hList7#8"/>
    <dgm:cxn modelId="{3924D425-5306-486F-B1AA-DCCDE91E4EE4}" type="presParOf" srcId="{E24FF2E6-782E-4F67-AF1F-895A0CCF4037}" destId="{E954DB2B-A545-4592-9AE5-F7597EDEA5C0}" srcOrd="2" destOrd="0" presId="urn:microsoft.com/office/officeart/2005/8/layout/hList7#8"/>
    <dgm:cxn modelId="{1FC6A86A-26FB-4435-B8D6-CC29DCFB27AC}" type="presParOf" srcId="{E24FF2E6-782E-4F67-AF1F-895A0CCF4037}" destId="{E6959BCC-21B7-4E4B-A51F-857A58395AC9}" srcOrd="3" destOrd="0" presId="urn:microsoft.com/office/officeart/2005/8/layout/hList7#8"/>
    <dgm:cxn modelId="{59C0D6A1-4177-408F-A850-4046D948E4C6}" type="presParOf" srcId="{40247C8D-22A6-4420-A62C-FA658A826277}" destId="{F454CA31-7A72-40E8-A903-F717068C305A}" srcOrd="1" destOrd="0" presId="urn:microsoft.com/office/officeart/2005/8/layout/hList7#8"/>
    <dgm:cxn modelId="{52D13CE8-F3CA-40CF-A93C-12A2EF1DEB28}" type="presParOf" srcId="{40247C8D-22A6-4420-A62C-FA658A826277}" destId="{048FEB5D-93EA-4618-850C-E6E539A9CF72}" srcOrd="2" destOrd="0" presId="urn:microsoft.com/office/officeart/2005/8/layout/hList7#8"/>
    <dgm:cxn modelId="{FC925A19-77F0-4D85-A866-71314C89E671}" type="presParOf" srcId="{048FEB5D-93EA-4618-850C-E6E539A9CF72}" destId="{6BDA17E5-4A6E-4B1F-B78B-929CE30EC48F}" srcOrd="0" destOrd="0" presId="urn:microsoft.com/office/officeart/2005/8/layout/hList7#8"/>
    <dgm:cxn modelId="{29E5EAAA-7361-4591-A177-B4B91D49DCD1}" type="presParOf" srcId="{048FEB5D-93EA-4618-850C-E6E539A9CF72}" destId="{5336CB25-A742-47D9-BBA0-F52CD7964EE8}" srcOrd="1" destOrd="0" presId="urn:microsoft.com/office/officeart/2005/8/layout/hList7#8"/>
    <dgm:cxn modelId="{8DA24349-501F-4E46-BA83-4A82468C5CE8}" type="presParOf" srcId="{048FEB5D-93EA-4618-850C-E6E539A9CF72}" destId="{6318B2C3-4D73-4015-A336-C437C5C18E2D}" srcOrd="2" destOrd="0" presId="urn:microsoft.com/office/officeart/2005/8/layout/hList7#8"/>
    <dgm:cxn modelId="{67CC7DC6-9CD7-41D7-9283-1380ABAF9D3D}" type="presParOf" srcId="{048FEB5D-93EA-4618-850C-E6E539A9CF72}" destId="{444770BB-2C89-4E2C-8D7B-A6D852E03167}" srcOrd="3" destOrd="0" presId="urn:microsoft.com/office/officeart/2005/8/layout/hList7#8"/>
    <dgm:cxn modelId="{DE643F7D-0C7F-4714-9D4B-5D036EF84DB8}" type="presParOf" srcId="{40247C8D-22A6-4420-A62C-FA658A826277}" destId="{C96102DC-C5A8-4B07-BFF0-E250ED1E0454}" srcOrd="3" destOrd="0" presId="urn:microsoft.com/office/officeart/2005/8/layout/hList7#8"/>
    <dgm:cxn modelId="{435E2CCD-E780-416C-A909-64E2635C958B}" type="presParOf" srcId="{40247C8D-22A6-4420-A62C-FA658A826277}" destId="{F85D6257-C31A-492F-AC01-A239BD75C1C5}" srcOrd="4" destOrd="0" presId="urn:microsoft.com/office/officeart/2005/8/layout/hList7#8"/>
    <dgm:cxn modelId="{011E2B80-D73E-409A-B8CF-62CC0B297670}" type="presParOf" srcId="{F85D6257-C31A-492F-AC01-A239BD75C1C5}" destId="{24343D1F-2268-4D95-9376-56E55348222F}" srcOrd="0" destOrd="0" presId="urn:microsoft.com/office/officeart/2005/8/layout/hList7#8"/>
    <dgm:cxn modelId="{B1B960E1-4874-403C-96E3-A5C7DC29A6C5}" type="presParOf" srcId="{F85D6257-C31A-492F-AC01-A239BD75C1C5}" destId="{B1A1F5CA-CC16-4FDA-8B03-A5F61C0030FF}" srcOrd="1" destOrd="0" presId="urn:microsoft.com/office/officeart/2005/8/layout/hList7#8"/>
    <dgm:cxn modelId="{765130DD-1AC7-401C-9CB5-F3B86A4705A3}" type="presParOf" srcId="{F85D6257-C31A-492F-AC01-A239BD75C1C5}" destId="{EA1E52F3-D8A8-470C-B42F-28BDD086A217}" srcOrd="2" destOrd="0" presId="urn:microsoft.com/office/officeart/2005/8/layout/hList7#8"/>
    <dgm:cxn modelId="{6AFE66A3-1DE7-4F4C-B1FF-AEA3C6AF94F8}" type="presParOf" srcId="{F85D6257-C31A-492F-AC01-A239BD75C1C5}" destId="{A569C87D-3F75-48CF-9044-4C3471AD681C}" srcOrd="3" destOrd="0" presId="urn:microsoft.com/office/officeart/2005/8/layout/hList7#8"/>
    <dgm:cxn modelId="{5D374A87-2539-415D-B8D6-3D507DBCA408}" type="presParOf" srcId="{40247C8D-22A6-4420-A62C-FA658A826277}" destId="{694F04A7-D345-4701-9D5B-A77DB2BF9608}" srcOrd="5" destOrd="0" presId="urn:microsoft.com/office/officeart/2005/8/layout/hList7#8"/>
    <dgm:cxn modelId="{CB34D42F-9DE0-4F56-AA28-6547F800DCE7}" type="presParOf" srcId="{40247C8D-22A6-4420-A62C-FA658A826277}" destId="{9A824952-5750-45D4-8BCB-24803A1AC36B}" srcOrd="6" destOrd="0" presId="urn:microsoft.com/office/officeart/2005/8/layout/hList7#8"/>
    <dgm:cxn modelId="{BF33B15C-8D79-4237-A230-7671ED9D9A51}" type="presParOf" srcId="{9A824952-5750-45D4-8BCB-24803A1AC36B}" destId="{54A2C17F-7DB2-40E5-83E4-3AC29EE0ABF1}" srcOrd="0" destOrd="0" presId="urn:microsoft.com/office/officeart/2005/8/layout/hList7#8"/>
    <dgm:cxn modelId="{24FB9976-05F3-4CCC-9740-DFC092A3415A}" type="presParOf" srcId="{9A824952-5750-45D4-8BCB-24803A1AC36B}" destId="{C31C3A12-1100-4ED1-B176-1FADF4410FEC}" srcOrd="1" destOrd="0" presId="urn:microsoft.com/office/officeart/2005/8/layout/hList7#8"/>
    <dgm:cxn modelId="{A9BC7C3A-9F7F-4AA2-BFE9-17255F108820}" type="presParOf" srcId="{9A824952-5750-45D4-8BCB-24803A1AC36B}" destId="{10C98985-DD7F-40FF-8491-04D1ED9ACE2D}" srcOrd="2" destOrd="0" presId="urn:microsoft.com/office/officeart/2005/8/layout/hList7#8"/>
    <dgm:cxn modelId="{CEFEA044-DD22-4A14-BDE0-524E59A20796}" type="presParOf" srcId="{9A824952-5750-45D4-8BCB-24803A1AC36B}" destId="{4CD758B1-D27D-42EA-B12E-5244CB50E39A}" srcOrd="3" destOrd="0" presId="urn:microsoft.com/office/officeart/2005/8/layout/hList7#8"/>
    <dgm:cxn modelId="{A6F65BD0-85FF-4547-9A58-9AEA31E79281}" type="presParOf" srcId="{40247C8D-22A6-4420-A62C-FA658A826277}" destId="{3E221026-933F-4809-A0EB-310CB45977FA}" srcOrd="7" destOrd="0" presId="urn:microsoft.com/office/officeart/2005/8/layout/hList7#8"/>
    <dgm:cxn modelId="{12BEE58D-B20B-4A51-B5CE-F1D27527CAE8}" type="presParOf" srcId="{40247C8D-22A6-4420-A62C-FA658A826277}" destId="{FE16A631-FB4B-4027-8DAF-F1BF90F8C744}" srcOrd="8" destOrd="0" presId="urn:microsoft.com/office/officeart/2005/8/layout/hList7#8"/>
    <dgm:cxn modelId="{CD2B4229-F69C-48F0-B9F4-A48B4FEAE3F2}" type="presParOf" srcId="{FE16A631-FB4B-4027-8DAF-F1BF90F8C744}" destId="{C1498A5C-FDF5-4B64-90A7-5C01CB39DEDA}" srcOrd="0" destOrd="0" presId="urn:microsoft.com/office/officeart/2005/8/layout/hList7#8"/>
    <dgm:cxn modelId="{5C82A598-DF51-4DCF-B316-032A250EA98E}" type="presParOf" srcId="{FE16A631-FB4B-4027-8DAF-F1BF90F8C744}" destId="{4CBC711A-47E9-43B5-94D7-BEF8CF0F596C}" srcOrd="1" destOrd="0" presId="urn:microsoft.com/office/officeart/2005/8/layout/hList7#8"/>
    <dgm:cxn modelId="{E8D4DCD5-A989-453D-9EF0-2C26B317D8EA}" type="presParOf" srcId="{FE16A631-FB4B-4027-8DAF-F1BF90F8C744}" destId="{5580C1B2-4AFD-44F6-A80D-4BC1B3E85C6F}" srcOrd="2" destOrd="0" presId="urn:microsoft.com/office/officeart/2005/8/layout/hList7#8"/>
    <dgm:cxn modelId="{8E1D3D0B-26B2-4B0E-913C-D95A7DA5B198}" type="presParOf" srcId="{FE16A631-FB4B-4027-8DAF-F1BF90F8C744}" destId="{CDDE0864-2629-4307-98E2-0F1D3CFBDDC4}" srcOrd="3" destOrd="0" presId="urn:microsoft.com/office/officeart/2005/8/layout/hList7#8"/>
    <dgm:cxn modelId="{D2902FB6-5675-4ADA-AD61-1134FEB85111}" type="presParOf" srcId="{40247C8D-22A6-4420-A62C-FA658A826277}" destId="{FAE46BA4-FF9B-4F5C-BB86-4736171C1262}" srcOrd="9" destOrd="0" presId="urn:microsoft.com/office/officeart/2005/8/layout/hList7#8"/>
    <dgm:cxn modelId="{234DBD81-4FC7-4B80-AA55-BC4E596084AA}" type="presParOf" srcId="{40247C8D-22A6-4420-A62C-FA658A826277}" destId="{E3F90513-EF80-43C9-85B2-57083C7A8B18}" srcOrd="10" destOrd="0" presId="urn:microsoft.com/office/officeart/2005/8/layout/hList7#8"/>
    <dgm:cxn modelId="{18FEF821-6290-4818-9C2F-9CEC5C7CC496}" type="presParOf" srcId="{E3F90513-EF80-43C9-85B2-57083C7A8B18}" destId="{A7E46915-7E4A-4E97-9832-55735A342EF9}" srcOrd="0" destOrd="0" presId="urn:microsoft.com/office/officeart/2005/8/layout/hList7#8"/>
    <dgm:cxn modelId="{36A64FA6-E15C-4CA0-A1D9-3CDA33E2134A}" type="presParOf" srcId="{E3F90513-EF80-43C9-85B2-57083C7A8B18}" destId="{205389C2-4771-49F3-9DD8-444755F235F5}" srcOrd="1" destOrd="0" presId="urn:microsoft.com/office/officeart/2005/8/layout/hList7#8"/>
    <dgm:cxn modelId="{6DF0E646-98E2-4EC9-851A-520D31824D20}" type="presParOf" srcId="{E3F90513-EF80-43C9-85B2-57083C7A8B18}" destId="{C3A016AD-7B80-4FF5-8DF9-5B133C258081}" srcOrd="2" destOrd="0" presId="urn:microsoft.com/office/officeart/2005/8/layout/hList7#8"/>
    <dgm:cxn modelId="{946945B9-1583-430A-9C42-38328C827A12}" type="presParOf" srcId="{E3F90513-EF80-43C9-85B2-57083C7A8B18}" destId="{D90548E5-3D3E-4219-B103-6C5F0325FB39}" srcOrd="3" destOrd="0" presId="urn:microsoft.com/office/officeart/2005/8/layout/hList7#8"/>
    <dgm:cxn modelId="{ACC9E131-4721-4A8E-BACB-B5DC61F46895}" type="presParOf" srcId="{40247C8D-22A6-4420-A62C-FA658A826277}" destId="{B84B32C5-EA6C-4E97-A3D9-706B7836D760}" srcOrd="11" destOrd="0" presId="urn:microsoft.com/office/officeart/2005/8/layout/hList7#8"/>
    <dgm:cxn modelId="{22E426CC-9B13-4B03-89E8-CDD1216CFC65}" type="presParOf" srcId="{40247C8D-22A6-4420-A62C-FA658A826277}" destId="{35A25223-402D-4D3F-9C3A-EF67145E6E21}" srcOrd="12" destOrd="0" presId="urn:microsoft.com/office/officeart/2005/8/layout/hList7#8"/>
    <dgm:cxn modelId="{AE7DA4D5-C48E-4FA4-B823-912334F916C8}" type="presParOf" srcId="{35A25223-402D-4D3F-9C3A-EF67145E6E21}" destId="{658F1DF7-3CC1-470B-AF92-7C98CF7A30DA}" srcOrd="0" destOrd="0" presId="urn:microsoft.com/office/officeart/2005/8/layout/hList7#8"/>
    <dgm:cxn modelId="{8F1E49C4-D155-4257-A7E1-B77CD52E2467}" type="presParOf" srcId="{35A25223-402D-4D3F-9C3A-EF67145E6E21}" destId="{FC27F798-BE09-4014-A8C6-8BA4CD231D23}" srcOrd="1" destOrd="0" presId="urn:microsoft.com/office/officeart/2005/8/layout/hList7#8"/>
    <dgm:cxn modelId="{0E00CAC4-97DB-495E-BE10-33B605597C8C}" type="presParOf" srcId="{35A25223-402D-4D3F-9C3A-EF67145E6E21}" destId="{1AE3A32B-3733-4B34-B18A-53D908EF01F9}" srcOrd="2" destOrd="0" presId="urn:microsoft.com/office/officeart/2005/8/layout/hList7#8"/>
    <dgm:cxn modelId="{B534EE19-3093-4611-8A9A-684E169B4A1F}" type="presParOf" srcId="{35A25223-402D-4D3F-9C3A-EF67145E6E21}" destId="{38F0A9CE-A32F-4C16-8ABA-88B0C950BAC7}" srcOrd="3" destOrd="0" presId="urn:microsoft.com/office/officeart/2005/8/layout/hList7#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0E624F4-E64A-4513-8234-385A06E2474B}" type="doc">
      <dgm:prSet loTypeId="urn:microsoft.com/office/officeart/2005/8/layout/hList7#9" loCatId="relationship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83CD260-E88E-4FFC-BE63-06DBDAFD31F4}">
      <dgm:prSet phldrT="[Tekst]"/>
      <dgm:spPr/>
      <dgm:t>
        <a:bodyPr/>
        <a:lstStyle/>
        <a:p>
          <a:r>
            <a:rPr lang="pl-PL" b="1" dirty="0" smtClean="0"/>
            <a:t>Program Operacyjny Pomoc Żywnościowa 2014-2020</a:t>
          </a:r>
          <a:endParaRPr lang="pl-PL" dirty="0"/>
        </a:p>
      </dgm:t>
    </dgm:pt>
    <dgm:pt modelId="{22E14D01-1D90-44B9-97F8-4F1440546738}" type="parTrans" cxnId="{D1292AB1-1B82-4FFA-8E5A-9E4A6F67AB7E}">
      <dgm:prSet/>
      <dgm:spPr/>
      <dgm:t>
        <a:bodyPr/>
        <a:lstStyle/>
        <a:p>
          <a:endParaRPr lang="pl-PL"/>
        </a:p>
      </dgm:t>
    </dgm:pt>
    <dgm:pt modelId="{FA1487BB-F917-451E-9CE4-2152879B14B1}" type="sibTrans" cxnId="{D1292AB1-1B82-4FFA-8E5A-9E4A6F67AB7E}">
      <dgm:prSet/>
      <dgm:spPr/>
      <dgm:t>
        <a:bodyPr/>
        <a:lstStyle/>
        <a:p>
          <a:endParaRPr lang="pl-PL"/>
        </a:p>
      </dgm:t>
    </dgm:pt>
    <dgm:pt modelId="{2E5BAC81-F733-4FF0-84DB-81E138EE911F}">
      <dgm:prSet phldrT="[Tekst]"/>
      <dgm:spPr/>
      <dgm:t>
        <a:bodyPr/>
        <a:lstStyle/>
        <a:p>
          <a:r>
            <a:rPr lang="pl-PL" b="1" dirty="0" smtClean="0"/>
            <a:t>Rządowy Program Karta Dużej Rodziny (KDR)</a:t>
          </a:r>
          <a:endParaRPr lang="pl-PL" dirty="0"/>
        </a:p>
      </dgm:t>
    </dgm:pt>
    <dgm:pt modelId="{8D57B7B9-9F8D-48F6-84B6-AC6D83AC1A92}" type="parTrans" cxnId="{1EA1F0C3-DB6D-4B70-83C1-47C41FEC75AC}">
      <dgm:prSet/>
      <dgm:spPr/>
      <dgm:t>
        <a:bodyPr/>
        <a:lstStyle/>
        <a:p>
          <a:endParaRPr lang="pl-PL"/>
        </a:p>
      </dgm:t>
    </dgm:pt>
    <dgm:pt modelId="{181A56D8-2DF8-467B-BC78-450B5083AC6B}" type="sibTrans" cxnId="{1EA1F0C3-DB6D-4B70-83C1-47C41FEC75AC}">
      <dgm:prSet/>
      <dgm:spPr/>
      <dgm:t>
        <a:bodyPr/>
        <a:lstStyle/>
        <a:p>
          <a:endParaRPr lang="pl-PL"/>
        </a:p>
      </dgm:t>
    </dgm:pt>
    <dgm:pt modelId="{3C6CEAA3-84A2-41F7-983E-B943E56535EF}">
      <dgm:prSet phldrT="[Tekst]"/>
      <dgm:spPr/>
      <dgm:t>
        <a:bodyPr/>
        <a:lstStyle/>
        <a:p>
          <a:r>
            <a:rPr lang="pl-PL" b="1" dirty="0" smtClean="0"/>
            <a:t>Program Karta Oleckiej Rodziny 3+</a:t>
          </a:r>
          <a:endParaRPr lang="pl-PL" dirty="0"/>
        </a:p>
      </dgm:t>
    </dgm:pt>
    <dgm:pt modelId="{9AED720A-77E5-4AC6-B253-1966BB6F25FE}" type="parTrans" cxnId="{7BD17338-9035-4717-85BA-66FA8DE8D383}">
      <dgm:prSet/>
      <dgm:spPr/>
      <dgm:t>
        <a:bodyPr/>
        <a:lstStyle/>
        <a:p>
          <a:endParaRPr lang="pl-PL"/>
        </a:p>
      </dgm:t>
    </dgm:pt>
    <dgm:pt modelId="{269D4AFC-D02C-4454-9E07-1C444A8C91BD}" type="sibTrans" cxnId="{7BD17338-9035-4717-85BA-66FA8DE8D383}">
      <dgm:prSet/>
      <dgm:spPr/>
      <dgm:t>
        <a:bodyPr/>
        <a:lstStyle/>
        <a:p>
          <a:endParaRPr lang="pl-PL"/>
        </a:p>
      </dgm:t>
    </dgm:pt>
    <dgm:pt modelId="{45420766-D1B2-4B1F-99A5-CAA0EC56691C}">
      <dgm:prSet phldrT="[Tekst]"/>
      <dgm:spPr/>
      <dgm:t>
        <a:bodyPr/>
        <a:lstStyle/>
        <a:p>
          <a:r>
            <a:rPr lang="pl-PL" b="1" dirty="0" smtClean="0"/>
            <a:t>Program rządowy Za życiem </a:t>
          </a:r>
          <a:endParaRPr lang="pl-PL" dirty="0"/>
        </a:p>
      </dgm:t>
    </dgm:pt>
    <dgm:pt modelId="{89EE3C8A-B17D-4E15-BE25-CB49D3FFBB7B}" type="parTrans" cxnId="{B5868336-959C-4485-91AD-889D09C00212}">
      <dgm:prSet/>
      <dgm:spPr/>
      <dgm:t>
        <a:bodyPr/>
        <a:lstStyle/>
        <a:p>
          <a:endParaRPr lang="pl-PL"/>
        </a:p>
      </dgm:t>
    </dgm:pt>
    <dgm:pt modelId="{D2A2401D-0FEE-43E6-BF75-63E06CBFD778}" type="sibTrans" cxnId="{B5868336-959C-4485-91AD-889D09C00212}">
      <dgm:prSet/>
      <dgm:spPr/>
      <dgm:t>
        <a:bodyPr/>
        <a:lstStyle/>
        <a:p>
          <a:endParaRPr lang="pl-PL"/>
        </a:p>
      </dgm:t>
    </dgm:pt>
    <dgm:pt modelId="{144175B3-66B5-4E83-A172-F12511D98868}">
      <dgm:prSet phldrT="[Tekst]"/>
      <dgm:spPr/>
      <dgm:t>
        <a:bodyPr/>
        <a:lstStyle/>
        <a:p>
          <a:r>
            <a:rPr lang="pl-PL" b="1" i="1" dirty="0" smtClean="0"/>
            <a:t>Program rządowy ,,Dobry Start’’</a:t>
          </a:r>
          <a:endParaRPr lang="pl-PL" dirty="0"/>
        </a:p>
      </dgm:t>
    </dgm:pt>
    <dgm:pt modelId="{B66252A0-951E-46D4-B6B2-88E583E2EE95}" type="parTrans" cxnId="{904CC012-9738-4887-A3AA-6E6B9C839995}">
      <dgm:prSet/>
      <dgm:spPr/>
      <dgm:t>
        <a:bodyPr/>
        <a:lstStyle/>
        <a:p>
          <a:endParaRPr lang="pl-PL"/>
        </a:p>
      </dgm:t>
    </dgm:pt>
    <dgm:pt modelId="{54C3414E-B002-41F2-BFDA-202E9F339931}" type="sibTrans" cxnId="{904CC012-9738-4887-A3AA-6E6B9C839995}">
      <dgm:prSet/>
      <dgm:spPr/>
      <dgm:t>
        <a:bodyPr/>
        <a:lstStyle/>
        <a:p>
          <a:endParaRPr lang="pl-PL"/>
        </a:p>
      </dgm:t>
    </dgm:pt>
    <dgm:pt modelId="{BC1A25C7-7D8F-4D67-AEB7-B4829BCFBC26}">
      <dgm:prSet phldrT="[Tekst]"/>
      <dgm:spPr/>
      <dgm:t>
        <a:bodyPr/>
        <a:lstStyle/>
        <a:p>
          <a:r>
            <a:rPr lang="pl-PL" b="1" smtClean="0"/>
            <a:t>Projekt  ,,Akcja aktywizacja’’</a:t>
          </a:r>
          <a:r>
            <a:rPr lang="pl-PL" smtClean="0"/>
            <a:t> </a:t>
          </a:r>
          <a:endParaRPr lang="pl-PL" dirty="0"/>
        </a:p>
      </dgm:t>
    </dgm:pt>
    <dgm:pt modelId="{362D6669-47FE-491E-9F59-EFC6C24706D8}" type="parTrans" cxnId="{8BEDF7AB-D913-4493-B4E7-172D97C1B4F5}">
      <dgm:prSet/>
      <dgm:spPr/>
      <dgm:t>
        <a:bodyPr/>
        <a:lstStyle/>
        <a:p>
          <a:endParaRPr lang="pl-PL"/>
        </a:p>
      </dgm:t>
    </dgm:pt>
    <dgm:pt modelId="{FEF2CAC9-46A6-4D0D-923F-43209FE6D0B7}" type="sibTrans" cxnId="{8BEDF7AB-D913-4493-B4E7-172D97C1B4F5}">
      <dgm:prSet/>
      <dgm:spPr/>
      <dgm:t>
        <a:bodyPr/>
        <a:lstStyle/>
        <a:p>
          <a:endParaRPr lang="pl-PL"/>
        </a:p>
      </dgm:t>
    </dgm:pt>
    <dgm:pt modelId="{1F033EEE-E7D6-4B57-9A53-99015027438B}">
      <dgm:prSet phldrT="[Tekst]"/>
      <dgm:spPr/>
      <dgm:t>
        <a:bodyPr/>
        <a:lstStyle/>
        <a:p>
          <a:r>
            <a:rPr lang="pl-PL" b="1" dirty="0" smtClean="0"/>
            <a:t>Projekt socjalny</a:t>
          </a:r>
          <a:endParaRPr lang="pl-PL" dirty="0"/>
        </a:p>
      </dgm:t>
    </dgm:pt>
    <dgm:pt modelId="{544C5061-01AE-4DBA-A462-6CF8E7C78B98}" type="parTrans" cxnId="{18049671-97AB-49A2-8DE1-45DA4F26826D}">
      <dgm:prSet/>
      <dgm:spPr/>
      <dgm:t>
        <a:bodyPr/>
        <a:lstStyle/>
        <a:p>
          <a:endParaRPr lang="pl-PL"/>
        </a:p>
      </dgm:t>
    </dgm:pt>
    <dgm:pt modelId="{D90C0C82-3140-4756-A765-18DC11E80065}" type="sibTrans" cxnId="{18049671-97AB-49A2-8DE1-45DA4F26826D}">
      <dgm:prSet/>
      <dgm:spPr/>
      <dgm:t>
        <a:bodyPr/>
        <a:lstStyle/>
        <a:p>
          <a:endParaRPr lang="pl-PL"/>
        </a:p>
      </dgm:t>
    </dgm:pt>
    <dgm:pt modelId="{35D74DA6-C96A-4A90-9D10-EF8DA5AB4B3A}" type="pres">
      <dgm:prSet presAssocID="{80E624F4-E64A-4513-8234-385A06E2474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40399A9-8222-49D3-9C99-EBBA890362DE}" type="pres">
      <dgm:prSet presAssocID="{80E624F4-E64A-4513-8234-385A06E2474B}" presName="fgShape" presStyleLbl="fgShp" presStyleIdx="0" presStyleCnt="1"/>
      <dgm:spPr/>
      <dgm:extLst/>
    </dgm:pt>
    <dgm:pt modelId="{40247C8D-22A6-4420-A62C-FA658A826277}" type="pres">
      <dgm:prSet presAssocID="{80E624F4-E64A-4513-8234-385A06E2474B}" presName="linComp" presStyleCnt="0"/>
      <dgm:spPr/>
    </dgm:pt>
    <dgm:pt modelId="{E24FF2E6-782E-4F67-AF1F-895A0CCF4037}" type="pres">
      <dgm:prSet presAssocID="{583CD260-E88E-4FFC-BE63-06DBDAFD31F4}" presName="compNode" presStyleCnt="0"/>
      <dgm:spPr/>
    </dgm:pt>
    <dgm:pt modelId="{1AD682A2-8408-4487-89E7-1D2DE98785D8}" type="pres">
      <dgm:prSet presAssocID="{583CD260-E88E-4FFC-BE63-06DBDAFD31F4}" presName="bkgdShape" presStyleLbl="node1" presStyleIdx="0" presStyleCnt="7"/>
      <dgm:spPr/>
      <dgm:t>
        <a:bodyPr/>
        <a:lstStyle/>
        <a:p>
          <a:endParaRPr lang="pl-PL"/>
        </a:p>
      </dgm:t>
    </dgm:pt>
    <dgm:pt modelId="{40867C8D-69E1-47C3-84E4-C64CD93827E2}" type="pres">
      <dgm:prSet presAssocID="{583CD260-E88E-4FFC-BE63-06DBDAFD31F4}" presName="nodeTx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954DB2B-A545-4592-9AE5-F7597EDEA5C0}" type="pres">
      <dgm:prSet presAssocID="{583CD260-E88E-4FFC-BE63-06DBDAFD31F4}" presName="invisiNode" presStyleLbl="node1" presStyleIdx="0" presStyleCnt="7"/>
      <dgm:spPr/>
    </dgm:pt>
    <dgm:pt modelId="{E6959BCC-21B7-4E4B-A51F-857A58395AC9}" type="pres">
      <dgm:prSet presAssocID="{583CD260-E88E-4FFC-BE63-06DBDAFD31F4}" presName="imagNode" presStyleLbl="fgImgPlace1" presStyleIdx="0" presStyleCnt="7"/>
      <dgm:spPr>
        <a:blipFill dpi="0" rotWithShape="1">
          <a:blip xmlns:r="http://schemas.openxmlformats.org/officeDocument/2006/relationships" r:embed="rId1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  <dgm:t>
        <a:bodyPr/>
        <a:lstStyle/>
        <a:p>
          <a:endParaRPr lang="pl-PL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 highlightClick="1"/>
          </dgm14:cNvPr>
        </a:ext>
      </dgm:extLst>
    </dgm:pt>
    <dgm:pt modelId="{F454CA31-7A72-40E8-A903-F717068C305A}" type="pres">
      <dgm:prSet presAssocID="{FA1487BB-F917-451E-9CE4-2152879B14B1}" presName="sibTrans" presStyleLbl="sibTrans2D1" presStyleIdx="0" presStyleCnt="0"/>
      <dgm:spPr/>
      <dgm:t>
        <a:bodyPr/>
        <a:lstStyle/>
        <a:p>
          <a:endParaRPr lang="pl-PL"/>
        </a:p>
      </dgm:t>
    </dgm:pt>
    <dgm:pt modelId="{048FEB5D-93EA-4618-850C-E6E539A9CF72}" type="pres">
      <dgm:prSet presAssocID="{2E5BAC81-F733-4FF0-84DB-81E138EE911F}" presName="compNode" presStyleCnt="0"/>
      <dgm:spPr/>
    </dgm:pt>
    <dgm:pt modelId="{6BDA17E5-4A6E-4B1F-B78B-929CE30EC48F}" type="pres">
      <dgm:prSet presAssocID="{2E5BAC81-F733-4FF0-84DB-81E138EE911F}" presName="bkgdShape" presStyleLbl="node1" presStyleIdx="1" presStyleCnt="7"/>
      <dgm:spPr/>
      <dgm:t>
        <a:bodyPr/>
        <a:lstStyle/>
        <a:p>
          <a:endParaRPr lang="pl-PL"/>
        </a:p>
      </dgm:t>
    </dgm:pt>
    <dgm:pt modelId="{5336CB25-A742-47D9-BBA0-F52CD7964EE8}" type="pres">
      <dgm:prSet presAssocID="{2E5BAC81-F733-4FF0-84DB-81E138EE911F}" presName="nodeTx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318B2C3-4D73-4015-A336-C437C5C18E2D}" type="pres">
      <dgm:prSet presAssocID="{2E5BAC81-F733-4FF0-84DB-81E138EE911F}" presName="invisiNode" presStyleLbl="node1" presStyleIdx="1" presStyleCnt="7"/>
      <dgm:spPr/>
    </dgm:pt>
    <dgm:pt modelId="{444770BB-2C89-4E2C-8D7B-A6D852E03167}" type="pres">
      <dgm:prSet presAssocID="{2E5BAC81-F733-4FF0-84DB-81E138EE911F}" presName="imagNode" presStyleLbl="fgImgPlace1" presStyleIdx="1" presStyleCnt="7"/>
      <dgm:spPr>
        <a:blipFill dpi="0" rotWithShape="1">
          <a:blip xmlns:r="http://schemas.openxmlformats.org/officeDocument/2006/relationships" r:embed="rId3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  <dgm:t>
        <a:bodyPr/>
        <a:lstStyle/>
        <a:p>
          <a:endParaRPr lang="pl-PL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 highlightClick="1"/>
          </dgm14:cNvPr>
        </a:ext>
      </dgm:extLst>
    </dgm:pt>
    <dgm:pt modelId="{C96102DC-C5A8-4B07-BFF0-E250ED1E0454}" type="pres">
      <dgm:prSet presAssocID="{181A56D8-2DF8-467B-BC78-450B5083AC6B}" presName="sibTrans" presStyleLbl="sibTrans2D1" presStyleIdx="0" presStyleCnt="0"/>
      <dgm:spPr/>
      <dgm:t>
        <a:bodyPr/>
        <a:lstStyle/>
        <a:p>
          <a:endParaRPr lang="pl-PL"/>
        </a:p>
      </dgm:t>
    </dgm:pt>
    <dgm:pt modelId="{F85D6257-C31A-492F-AC01-A239BD75C1C5}" type="pres">
      <dgm:prSet presAssocID="{3C6CEAA3-84A2-41F7-983E-B943E56535EF}" presName="compNode" presStyleCnt="0"/>
      <dgm:spPr/>
    </dgm:pt>
    <dgm:pt modelId="{24343D1F-2268-4D95-9376-56E55348222F}" type="pres">
      <dgm:prSet presAssocID="{3C6CEAA3-84A2-41F7-983E-B943E56535EF}" presName="bkgdShape" presStyleLbl="node1" presStyleIdx="2" presStyleCnt="7"/>
      <dgm:spPr/>
      <dgm:t>
        <a:bodyPr/>
        <a:lstStyle/>
        <a:p>
          <a:endParaRPr lang="pl-PL"/>
        </a:p>
      </dgm:t>
    </dgm:pt>
    <dgm:pt modelId="{B1A1F5CA-CC16-4FDA-8B03-A5F61C0030FF}" type="pres">
      <dgm:prSet presAssocID="{3C6CEAA3-84A2-41F7-983E-B943E56535EF}" presName="nodeTx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A1E52F3-D8A8-470C-B42F-28BDD086A217}" type="pres">
      <dgm:prSet presAssocID="{3C6CEAA3-84A2-41F7-983E-B943E56535EF}" presName="invisiNode" presStyleLbl="node1" presStyleIdx="2" presStyleCnt="7"/>
      <dgm:spPr/>
    </dgm:pt>
    <dgm:pt modelId="{A569C87D-3F75-48CF-9044-4C3471AD681C}" type="pres">
      <dgm:prSet presAssocID="{3C6CEAA3-84A2-41F7-983E-B943E56535EF}" presName="imagNode" presStyleLbl="fgImgPlace1" presStyleIdx="2" presStyleCnt="7"/>
      <dgm:spPr>
        <a:blipFill dpi="0" rotWithShape="1">
          <a:blip xmlns:r="http://schemas.openxmlformats.org/officeDocument/2006/relationships" r:embed="rId5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</dgm:spPr>
      <dgm:t>
        <a:bodyPr/>
        <a:lstStyle/>
        <a:p>
          <a:endParaRPr lang="pl-PL"/>
        </a:p>
      </dgm:t>
    </dgm:pt>
    <dgm:pt modelId="{694F04A7-D345-4701-9D5B-A77DB2BF9608}" type="pres">
      <dgm:prSet presAssocID="{269D4AFC-D02C-4454-9E07-1C444A8C91BD}" presName="sibTrans" presStyleLbl="sibTrans2D1" presStyleIdx="0" presStyleCnt="0"/>
      <dgm:spPr/>
      <dgm:t>
        <a:bodyPr/>
        <a:lstStyle/>
        <a:p>
          <a:endParaRPr lang="pl-PL"/>
        </a:p>
      </dgm:t>
    </dgm:pt>
    <dgm:pt modelId="{9A824952-5750-45D4-8BCB-24803A1AC36B}" type="pres">
      <dgm:prSet presAssocID="{45420766-D1B2-4B1F-99A5-CAA0EC56691C}" presName="compNode" presStyleCnt="0"/>
      <dgm:spPr/>
    </dgm:pt>
    <dgm:pt modelId="{54A2C17F-7DB2-40E5-83E4-3AC29EE0ABF1}" type="pres">
      <dgm:prSet presAssocID="{45420766-D1B2-4B1F-99A5-CAA0EC56691C}" presName="bkgdShape" presStyleLbl="node1" presStyleIdx="3" presStyleCnt="7"/>
      <dgm:spPr/>
      <dgm:t>
        <a:bodyPr/>
        <a:lstStyle/>
        <a:p>
          <a:endParaRPr lang="pl-PL"/>
        </a:p>
      </dgm:t>
    </dgm:pt>
    <dgm:pt modelId="{C31C3A12-1100-4ED1-B176-1FADF4410FEC}" type="pres">
      <dgm:prSet presAssocID="{45420766-D1B2-4B1F-99A5-CAA0EC56691C}" presName="nodeTx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0C98985-DD7F-40FF-8491-04D1ED9ACE2D}" type="pres">
      <dgm:prSet presAssocID="{45420766-D1B2-4B1F-99A5-CAA0EC56691C}" presName="invisiNode" presStyleLbl="node1" presStyleIdx="3" presStyleCnt="7"/>
      <dgm:spPr/>
    </dgm:pt>
    <dgm:pt modelId="{4CD758B1-D27D-42EA-B12E-5244CB50E39A}" type="pres">
      <dgm:prSet presAssocID="{45420766-D1B2-4B1F-99A5-CAA0EC56691C}" presName="imagNode" presStyleLbl="fgImgPlace1" presStyleIdx="3" presStyleCnt="7" custLinFactNeighborX="-77429" custLinFactNeighborY="-19353"/>
      <dgm:spPr>
        <a:blipFill dpi="0" rotWithShape="1">
          <a:blip xmlns:r="http://schemas.openxmlformats.org/officeDocument/2006/relationships" r:embed="rId6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2144" t="-2326" r="2144" b="-2326"/>
          </a:stretch>
        </a:blipFill>
      </dgm:spPr>
      <dgm:t>
        <a:bodyPr/>
        <a:lstStyle/>
        <a:p>
          <a:endParaRPr lang="pl-PL"/>
        </a:p>
      </dgm:t>
    </dgm:pt>
    <dgm:pt modelId="{3E221026-933F-4809-A0EB-310CB45977FA}" type="pres">
      <dgm:prSet presAssocID="{D2A2401D-0FEE-43E6-BF75-63E06CBFD778}" presName="sibTrans" presStyleLbl="sibTrans2D1" presStyleIdx="0" presStyleCnt="0"/>
      <dgm:spPr/>
      <dgm:t>
        <a:bodyPr/>
        <a:lstStyle/>
        <a:p>
          <a:endParaRPr lang="pl-PL"/>
        </a:p>
      </dgm:t>
    </dgm:pt>
    <dgm:pt modelId="{FE16A631-FB4B-4027-8DAF-F1BF90F8C744}" type="pres">
      <dgm:prSet presAssocID="{144175B3-66B5-4E83-A172-F12511D98868}" presName="compNode" presStyleCnt="0"/>
      <dgm:spPr/>
    </dgm:pt>
    <dgm:pt modelId="{C1498A5C-FDF5-4B64-90A7-5C01CB39DEDA}" type="pres">
      <dgm:prSet presAssocID="{144175B3-66B5-4E83-A172-F12511D98868}" presName="bkgdShape" presStyleLbl="node1" presStyleIdx="4" presStyleCnt="7"/>
      <dgm:spPr/>
      <dgm:t>
        <a:bodyPr/>
        <a:lstStyle/>
        <a:p>
          <a:endParaRPr lang="pl-PL"/>
        </a:p>
      </dgm:t>
    </dgm:pt>
    <dgm:pt modelId="{4CBC711A-47E9-43B5-94D7-BEF8CF0F596C}" type="pres">
      <dgm:prSet presAssocID="{144175B3-66B5-4E83-A172-F12511D98868}" presName="nodeTx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580C1B2-4AFD-44F6-A80D-4BC1B3E85C6F}" type="pres">
      <dgm:prSet presAssocID="{144175B3-66B5-4E83-A172-F12511D98868}" presName="invisiNode" presStyleLbl="node1" presStyleIdx="4" presStyleCnt="7"/>
      <dgm:spPr/>
    </dgm:pt>
    <dgm:pt modelId="{CDDE0864-2629-4307-98E2-0F1D3CFBDDC4}" type="pres">
      <dgm:prSet presAssocID="{144175B3-66B5-4E83-A172-F12511D98868}" presName="imagNode" presStyleLbl="fgImgPlace1" presStyleIdx="4" presStyleCnt="7"/>
      <dgm:spPr>
        <a:blipFill dpi="0" rotWithShape="1">
          <a:blip xmlns:r="http://schemas.openxmlformats.org/officeDocument/2006/relationships" r:embed="rId7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944" t="-388" r="944" b="-388"/>
          </a:stretch>
        </a:blipFill>
      </dgm:spPr>
      <dgm:t>
        <a:bodyPr/>
        <a:lstStyle/>
        <a:p>
          <a:endParaRPr lang="pl-PL"/>
        </a:p>
      </dgm:t>
    </dgm:pt>
    <dgm:pt modelId="{FAE46BA4-FF9B-4F5C-BB86-4736171C1262}" type="pres">
      <dgm:prSet presAssocID="{54C3414E-B002-41F2-BFDA-202E9F339931}" presName="sibTrans" presStyleLbl="sibTrans2D1" presStyleIdx="0" presStyleCnt="0"/>
      <dgm:spPr/>
      <dgm:t>
        <a:bodyPr/>
        <a:lstStyle/>
        <a:p>
          <a:endParaRPr lang="pl-PL"/>
        </a:p>
      </dgm:t>
    </dgm:pt>
    <dgm:pt modelId="{E3F90513-EF80-43C9-85B2-57083C7A8B18}" type="pres">
      <dgm:prSet presAssocID="{BC1A25C7-7D8F-4D67-AEB7-B4829BCFBC26}" presName="compNode" presStyleCnt="0"/>
      <dgm:spPr/>
    </dgm:pt>
    <dgm:pt modelId="{A7E46915-7E4A-4E97-9832-55735A342EF9}" type="pres">
      <dgm:prSet presAssocID="{BC1A25C7-7D8F-4D67-AEB7-B4829BCFBC26}" presName="bkgdShape" presStyleLbl="node1" presStyleIdx="5" presStyleCnt="7"/>
      <dgm:spPr/>
      <dgm:t>
        <a:bodyPr/>
        <a:lstStyle/>
        <a:p>
          <a:endParaRPr lang="pl-PL"/>
        </a:p>
      </dgm:t>
    </dgm:pt>
    <dgm:pt modelId="{205389C2-4771-49F3-9DD8-444755F235F5}" type="pres">
      <dgm:prSet presAssocID="{BC1A25C7-7D8F-4D67-AEB7-B4829BCFBC26}" presName="nodeTx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3A016AD-7B80-4FF5-8DF9-5B133C258081}" type="pres">
      <dgm:prSet presAssocID="{BC1A25C7-7D8F-4D67-AEB7-B4829BCFBC26}" presName="invisiNode" presStyleLbl="node1" presStyleIdx="5" presStyleCnt="7"/>
      <dgm:spPr/>
    </dgm:pt>
    <dgm:pt modelId="{D90548E5-3D3E-4219-B103-6C5F0325FB39}" type="pres">
      <dgm:prSet presAssocID="{BC1A25C7-7D8F-4D67-AEB7-B4829BCFBC26}" presName="imagNode" presStyleLbl="fgImgPlace1" presStyleIdx="5" presStyleCnt="7"/>
      <dgm:spPr>
        <a:blipFill dpi="0" rotWithShape="1">
          <a:blip xmlns:r="http://schemas.openxmlformats.org/officeDocument/2006/relationships" r:embed="rId8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694" r="694"/>
          </a:stretch>
        </a:blipFill>
      </dgm:spPr>
      <dgm:t>
        <a:bodyPr/>
        <a:lstStyle/>
        <a:p>
          <a:endParaRPr lang="pl-PL"/>
        </a:p>
      </dgm:t>
    </dgm:pt>
    <dgm:pt modelId="{B84B32C5-EA6C-4E97-A3D9-706B7836D760}" type="pres">
      <dgm:prSet presAssocID="{FEF2CAC9-46A6-4D0D-923F-43209FE6D0B7}" presName="sibTrans" presStyleLbl="sibTrans2D1" presStyleIdx="0" presStyleCnt="0"/>
      <dgm:spPr/>
      <dgm:t>
        <a:bodyPr/>
        <a:lstStyle/>
        <a:p>
          <a:endParaRPr lang="pl-PL"/>
        </a:p>
      </dgm:t>
    </dgm:pt>
    <dgm:pt modelId="{35A25223-402D-4D3F-9C3A-EF67145E6E21}" type="pres">
      <dgm:prSet presAssocID="{1F033EEE-E7D6-4B57-9A53-99015027438B}" presName="compNode" presStyleCnt="0"/>
      <dgm:spPr/>
    </dgm:pt>
    <dgm:pt modelId="{658F1DF7-3CC1-470B-AF92-7C98CF7A30DA}" type="pres">
      <dgm:prSet presAssocID="{1F033EEE-E7D6-4B57-9A53-99015027438B}" presName="bkgdShape" presStyleLbl="node1" presStyleIdx="6" presStyleCnt="7"/>
      <dgm:spPr/>
      <dgm:t>
        <a:bodyPr/>
        <a:lstStyle/>
        <a:p>
          <a:endParaRPr lang="pl-PL"/>
        </a:p>
      </dgm:t>
    </dgm:pt>
    <dgm:pt modelId="{FC27F798-BE09-4014-A8C6-8BA4CD231D23}" type="pres">
      <dgm:prSet presAssocID="{1F033EEE-E7D6-4B57-9A53-99015027438B}" presName="nodeTx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AE3A32B-3733-4B34-B18A-53D908EF01F9}" type="pres">
      <dgm:prSet presAssocID="{1F033EEE-E7D6-4B57-9A53-99015027438B}" presName="invisiNode" presStyleLbl="node1" presStyleIdx="6" presStyleCnt="7"/>
      <dgm:spPr/>
    </dgm:pt>
    <dgm:pt modelId="{38F0A9CE-A32F-4C16-8ABA-88B0C950BAC7}" type="pres">
      <dgm:prSet presAssocID="{1F033EEE-E7D6-4B57-9A53-99015027438B}" presName="imagNode" presStyleLbl="fgImgPlace1" presStyleIdx="6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</dgm:spPr>
      <dgm:extLst/>
    </dgm:pt>
  </dgm:ptLst>
  <dgm:cxnLst>
    <dgm:cxn modelId="{442DDFB1-6ECF-4FB4-8790-EF23F59D3168}" type="presOf" srcId="{3C6CEAA3-84A2-41F7-983E-B943E56535EF}" destId="{B1A1F5CA-CC16-4FDA-8B03-A5F61C0030FF}" srcOrd="1" destOrd="0" presId="urn:microsoft.com/office/officeart/2005/8/layout/hList7#9"/>
    <dgm:cxn modelId="{52C96C99-BFCC-4E47-8F89-EEDA226893DD}" type="presOf" srcId="{583CD260-E88E-4FFC-BE63-06DBDAFD31F4}" destId="{1AD682A2-8408-4487-89E7-1D2DE98785D8}" srcOrd="0" destOrd="0" presId="urn:microsoft.com/office/officeart/2005/8/layout/hList7#9"/>
    <dgm:cxn modelId="{489B35B9-5369-4FBF-921A-45FB7346B986}" type="presOf" srcId="{2E5BAC81-F733-4FF0-84DB-81E138EE911F}" destId="{6BDA17E5-4A6E-4B1F-B78B-929CE30EC48F}" srcOrd="0" destOrd="0" presId="urn:microsoft.com/office/officeart/2005/8/layout/hList7#9"/>
    <dgm:cxn modelId="{7465FC22-A856-45B7-8F5C-50304D4E6C1C}" type="presOf" srcId="{FA1487BB-F917-451E-9CE4-2152879B14B1}" destId="{F454CA31-7A72-40E8-A903-F717068C305A}" srcOrd="0" destOrd="0" presId="urn:microsoft.com/office/officeart/2005/8/layout/hList7#9"/>
    <dgm:cxn modelId="{18049671-97AB-49A2-8DE1-45DA4F26826D}" srcId="{80E624F4-E64A-4513-8234-385A06E2474B}" destId="{1F033EEE-E7D6-4B57-9A53-99015027438B}" srcOrd="6" destOrd="0" parTransId="{544C5061-01AE-4DBA-A462-6CF8E7C78B98}" sibTransId="{D90C0C82-3140-4756-A765-18DC11E80065}"/>
    <dgm:cxn modelId="{7974A1D3-ECB9-4DA6-9467-4576B75B81DF}" type="presOf" srcId="{BC1A25C7-7D8F-4D67-AEB7-B4829BCFBC26}" destId="{205389C2-4771-49F3-9DD8-444755F235F5}" srcOrd="1" destOrd="0" presId="urn:microsoft.com/office/officeart/2005/8/layout/hList7#9"/>
    <dgm:cxn modelId="{EB689AB9-1AC0-4AF9-8972-493CB86A453F}" type="presOf" srcId="{1F033EEE-E7D6-4B57-9A53-99015027438B}" destId="{658F1DF7-3CC1-470B-AF92-7C98CF7A30DA}" srcOrd="0" destOrd="0" presId="urn:microsoft.com/office/officeart/2005/8/layout/hList7#9"/>
    <dgm:cxn modelId="{A3B0F2DC-BE01-4806-8443-A0FC7CF939CA}" type="presOf" srcId="{144175B3-66B5-4E83-A172-F12511D98868}" destId="{C1498A5C-FDF5-4B64-90A7-5C01CB39DEDA}" srcOrd="0" destOrd="0" presId="urn:microsoft.com/office/officeart/2005/8/layout/hList7#9"/>
    <dgm:cxn modelId="{74F45A32-A15A-4A51-9BE3-91AC479E29DC}" type="presOf" srcId="{45420766-D1B2-4B1F-99A5-CAA0EC56691C}" destId="{54A2C17F-7DB2-40E5-83E4-3AC29EE0ABF1}" srcOrd="0" destOrd="0" presId="urn:microsoft.com/office/officeart/2005/8/layout/hList7#9"/>
    <dgm:cxn modelId="{5E8FD876-30B7-4917-95B8-6B9919AEA074}" type="presOf" srcId="{1F033EEE-E7D6-4B57-9A53-99015027438B}" destId="{FC27F798-BE09-4014-A8C6-8BA4CD231D23}" srcOrd="1" destOrd="0" presId="urn:microsoft.com/office/officeart/2005/8/layout/hList7#9"/>
    <dgm:cxn modelId="{41DE68CE-5128-4276-A10B-CBEFBCD4886D}" type="presOf" srcId="{FEF2CAC9-46A6-4D0D-923F-43209FE6D0B7}" destId="{B84B32C5-EA6C-4E97-A3D9-706B7836D760}" srcOrd="0" destOrd="0" presId="urn:microsoft.com/office/officeart/2005/8/layout/hList7#9"/>
    <dgm:cxn modelId="{904CC012-9738-4887-A3AA-6E6B9C839995}" srcId="{80E624F4-E64A-4513-8234-385A06E2474B}" destId="{144175B3-66B5-4E83-A172-F12511D98868}" srcOrd="4" destOrd="0" parTransId="{B66252A0-951E-46D4-B6B2-88E583E2EE95}" sibTransId="{54C3414E-B002-41F2-BFDA-202E9F339931}"/>
    <dgm:cxn modelId="{D1292AB1-1B82-4FFA-8E5A-9E4A6F67AB7E}" srcId="{80E624F4-E64A-4513-8234-385A06E2474B}" destId="{583CD260-E88E-4FFC-BE63-06DBDAFD31F4}" srcOrd="0" destOrd="0" parTransId="{22E14D01-1D90-44B9-97F8-4F1440546738}" sibTransId="{FA1487BB-F917-451E-9CE4-2152879B14B1}"/>
    <dgm:cxn modelId="{C2C8FB21-4004-4B24-8C8C-7DCA851CCECE}" type="presOf" srcId="{269D4AFC-D02C-4454-9E07-1C444A8C91BD}" destId="{694F04A7-D345-4701-9D5B-A77DB2BF9608}" srcOrd="0" destOrd="0" presId="urn:microsoft.com/office/officeart/2005/8/layout/hList7#9"/>
    <dgm:cxn modelId="{1EA1F0C3-DB6D-4B70-83C1-47C41FEC75AC}" srcId="{80E624F4-E64A-4513-8234-385A06E2474B}" destId="{2E5BAC81-F733-4FF0-84DB-81E138EE911F}" srcOrd="1" destOrd="0" parTransId="{8D57B7B9-9F8D-48F6-84B6-AC6D83AC1A92}" sibTransId="{181A56D8-2DF8-467B-BC78-450B5083AC6B}"/>
    <dgm:cxn modelId="{845DD224-F9C5-4068-9808-D121780D74F3}" type="presOf" srcId="{D2A2401D-0FEE-43E6-BF75-63E06CBFD778}" destId="{3E221026-933F-4809-A0EB-310CB45977FA}" srcOrd="0" destOrd="0" presId="urn:microsoft.com/office/officeart/2005/8/layout/hList7#9"/>
    <dgm:cxn modelId="{2E8C117B-7991-4145-9BBF-CA0F92830C76}" type="presOf" srcId="{181A56D8-2DF8-467B-BC78-450B5083AC6B}" destId="{C96102DC-C5A8-4B07-BFF0-E250ED1E0454}" srcOrd="0" destOrd="0" presId="urn:microsoft.com/office/officeart/2005/8/layout/hList7#9"/>
    <dgm:cxn modelId="{8BEDF7AB-D913-4493-B4E7-172D97C1B4F5}" srcId="{80E624F4-E64A-4513-8234-385A06E2474B}" destId="{BC1A25C7-7D8F-4D67-AEB7-B4829BCFBC26}" srcOrd="5" destOrd="0" parTransId="{362D6669-47FE-491E-9F59-EFC6C24706D8}" sibTransId="{FEF2CAC9-46A6-4D0D-923F-43209FE6D0B7}"/>
    <dgm:cxn modelId="{B5868336-959C-4485-91AD-889D09C00212}" srcId="{80E624F4-E64A-4513-8234-385A06E2474B}" destId="{45420766-D1B2-4B1F-99A5-CAA0EC56691C}" srcOrd="3" destOrd="0" parTransId="{89EE3C8A-B17D-4E15-BE25-CB49D3FFBB7B}" sibTransId="{D2A2401D-0FEE-43E6-BF75-63E06CBFD778}"/>
    <dgm:cxn modelId="{F01E0985-631A-4D02-919F-64DA475BC1B2}" type="presOf" srcId="{583CD260-E88E-4FFC-BE63-06DBDAFD31F4}" destId="{40867C8D-69E1-47C3-84E4-C64CD93827E2}" srcOrd="1" destOrd="0" presId="urn:microsoft.com/office/officeart/2005/8/layout/hList7#9"/>
    <dgm:cxn modelId="{D374E7B0-D22E-4617-88B6-F61748403648}" type="presOf" srcId="{80E624F4-E64A-4513-8234-385A06E2474B}" destId="{35D74DA6-C96A-4A90-9D10-EF8DA5AB4B3A}" srcOrd="0" destOrd="0" presId="urn:microsoft.com/office/officeart/2005/8/layout/hList7#9"/>
    <dgm:cxn modelId="{7BD17338-9035-4717-85BA-66FA8DE8D383}" srcId="{80E624F4-E64A-4513-8234-385A06E2474B}" destId="{3C6CEAA3-84A2-41F7-983E-B943E56535EF}" srcOrd="2" destOrd="0" parTransId="{9AED720A-77E5-4AC6-B253-1966BB6F25FE}" sibTransId="{269D4AFC-D02C-4454-9E07-1C444A8C91BD}"/>
    <dgm:cxn modelId="{A6C1EE3F-C892-4B8B-897E-517F3925CCDF}" type="presOf" srcId="{45420766-D1B2-4B1F-99A5-CAA0EC56691C}" destId="{C31C3A12-1100-4ED1-B176-1FADF4410FEC}" srcOrd="1" destOrd="0" presId="urn:microsoft.com/office/officeart/2005/8/layout/hList7#9"/>
    <dgm:cxn modelId="{22D7BDF9-4356-46AA-B803-BAEAFB7DFE6C}" type="presOf" srcId="{2E5BAC81-F733-4FF0-84DB-81E138EE911F}" destId="{5336CB25-A742-47D9-BBA0-F52CD7964EE8}" srcOrd="1" destOrd="0" presId="urn:microsoft.com/office/officeart/2005/8/layout/hList7#9"/>
    <dgm:cxn modelId="{3AEAE6A2-C43D-4D96-B46D-EE421C2F6C8C}" type="presOf" srcId="{BC1A25C7-7D8F-4D67-AEB7-B4829BCFBC26}" destId="{A7E46915-7E4A-4E97-9832-55735A342EF9}" srcOrd="0" destOrd="0" presId="urn:microsoft.com/office/officeart/2005/8/layout/hList7#9"/>
    <dgm:cxn modelId="{ABA63787-65A6-4772-A135-A7FC6A6186AE}" type="presOf" srcId="{54C3414E-B002-41F2-BFDA-202E9F339931}" destId="{FAE46BA4-FF9B-4F5C-BB86-4736171C1262}" srcOrd="0" destOrd="0" presId="urn:microsoft.com/office/officeart/2005/8/layout/hList7#9"/>
    <dgm:cxn modelId="{4FDC9ACA-3BCA-4E10-8810-DDBE3E89AE95}" type="presOf" srcId="{144175B3-66B5-4E83-A172-F12511D98868}" destId="{4CBC711A-47E9-43B5-94D7-BEF8CF0F596C}" srcOrd="1" destOrd="0" presId="urn:microsoft.com/office/officeart/2005/8/layout/hList7#9"/>
    <dgm:cxn modelId="{138D3CE1-39C2-4FCC-8A29-1B7F1AD6E597}" type="presOf" srcId="{3C6CEAA3-84A2-41F7-983E-B943E56535EF}" destId="{24343D1F-2268-4D95-9376-56E55348222F}" srcOrd="0" destOrd="0" presId="urn:microsoft.com/office/officeart/2005/8/layout/hList7#9"/>
    <dgm:cxn modelId="{736F383F-860A-4B06-AE3A-85BA92E8CBF3}" type="presParOf" srcId="{35D74DA6-C96A-4A90-9D10-EF8DA5AB4B3A}" destId="{540399A9-8222-49D3-9C99-EBBA890362DE}" srcOrd="0" destOrd="0" presId="urn:microsoft.com/office/officeart/2005/8/layout/hList7#9"/>
    <dgm:cxn modelId="{0A44BEEB-6CCD-4C88-B523-74896CCEC45D}" type="presParOf" srcId="{35D74DA6-C96A-4A90-9D10-EF8DA5AB4B3A}" destId="{40247C8D-22A6-4420-A62C-FA658A826277}" srcOrd="1" destOrd="0" presId="urn:microsoft.com/office/officeart/2005/8/layout/hList7#9"/>
    <dgm:cxn modelId="{C03B0ADC-3E65-4704-B35A-E1F1CA31EF2C}" type="presParOf" srcId="{40247C8D-22A6-4420-A62C-FA658A826277}" destId="{E24FF2E6-782E-4F67-AF1F-895A0CCF4037}" srcOrd="0" destOrd="0" presId="urn:microsoft.com/office/officeart/2005/8/layout/hList7#9"/>
    <dgm:cxn modelId="{261A9B15-9545-4E58-A5E5-DDCBECD08B18}" type="presParOf" srcId="{E24FF2E6-782E-4F67-AF1F-895A0CCF4037}" destId="{1AD682A2-8408-4487-89E7-1D2DE98785D8}" srcOrd="0" destOrd="0" presId="urn:microsoft.com/office/officeart/2005/8/layout/hList7#9"/>
    <dgm:cxn modelId="{53628178-8042-443C-A415-6FB3EF379DA3}" type="presParOf" srcId="{E24FF2E6-782E-4F67-AF1F-895A0CCF4037}" destId="{40867C8D-69E1-47C3-84E4-C64CD93827E2}" srcOrd="1" destOrd="0" presId="urn:microsoft.com/office/officeart/2005/8/layout/hList7#9"/>
    <dgm:cxn modelId="{BFB50C7C-9163-4461-9D66-C56E8B08C703}" type="presParOf" srcId="{E24FF2E6-782E-4F67-AF1F-895A0CCF4037}" destId="{E954DB2B-A545-4592-9AE5-F7597EDEA5C0}" srcOrd="2" destOrd="0" presId="urn:microsoft.com/office/officeart/2005/8/layout/hList7#9"/>
    <dgm:cxn modelId="{E0614E6B-2FB1-4588-94BB-DE30FF4A2926}" type="presParOf" srcId="{E24FF2E6-782E-4F67-AF1F-895A0CCF4037}" destId="{E6959BCC-21B7-4E4B-A51F-857A58395AC9}" srcOrd="3" destOrd="0" presId="urn:microsoft.com/office/officeart/2005/8/layout/hList7#9"/>
    <dgm:cxn modelId="{E1373CCF-CAA0-4FB8-B3AA-96EE5C7FD3E9}" type="presParOf" srcId="{40247C8D-22A6-4420-A62C-FA658A826277}" destId="{F454CA31-7A72-40E8-A903-F717068C305A}" srcOrd="1" destOrd="0" presId="urn:microsoft.com/office/officeart/2005/8/layout/hList7#9"/>
    <dgm:cxn modelId="{13AD26A2-A27B-47D1-AF1D-F92D898A4CCE}" type="presParOf" srcId="{40247C8D-22A6-4420-A62C-FA658A826277}" destId="{048FEB5D-93EA-4618-850C-E6E539A9CF72}" srcOrd="2" destOrd="0" presId="urn:microsoft.com/office/officeart/2005/8/layout/hList7#9"/>
    <dgm:cxn modelId="{937433C2-DE68-45CF-B235-FF8FBAC07EA4}" type="presParOf" srcId="{048FEB5D-93EA-4618-850C-E6E539A9CF72}" destId="{6BDA17E5-4A6E-4B1F-B78B-929CE30EC48F}" srcOrd="0" destOrd="0" presId="urn:microsoft.com/office/officeart/2005/8/layout/hList7#9"/>
    <dgm:cxn modelId="{EFA21FE0-D4B6-4C1C-92DB-356A4C0C8410}" type="presParOf" srcId="{048FEB5D-93EA-4618-850C-E6E539A9CF72}" destId="{5336CB25-A742-47D9-BBA0-F52CD7964EE8}" srcOrd="1" destOrd="0" presId="urn:microsoft.com/office/officeart/2005/8/layout/hList7#9"/>
    <dgm:cxn modelId="{6F3F97D1-B5A5-44CA-A8C5-A0582AC9EE02}" type="presParOf" srcId="{048FEB5D-93EA-4618-850C-E6E539A9CF72}" destId="{6318B2C3-4D73-4015-A336-C437C5C18E2D}" srcOrd="2" destOrd="0" presId="urn:microsoft.com/office/officeart/2005/8/layout/hList7#9"/>
    <dgm:cxn modelId="{71CCD306-1278-4F70-A8EA-97EF732BF221}" type="presParOf" srcId="{048FEB5D-93EA-4618-850C-E6E539A9CF72}" destId="{444770BB-2C89-4E2C-8D7B-A6D852E03167}" srcOrd="3" destOrd="0" presId="urn:microsoft.com/office/officeart/2005/8/layout/hList7#9"/>
    <dgm:cxn modelId="{D7410593-2752-4023-A383-8ECB5D276D2D}" type="presParOf" srcId="{40247C8D-22A6-4420-A62C-FA658A826277}" destId="{C96102DC-C5A8-4B07-BFF0-E250ED1E0454}" srcOrd="3" destOrd="0" presId="urn:microsoft.com/office/officeart/2005/8/layout/hList7#9"/>
    <dgm:cxn modelId="{697AEA86-D9CB-4C56-85E1-BE89F4A4BA91}" type="presParOf" srcId="{40247C8D-22A6-4420-A62C-FA658A826277}" destId="{F85D6257-C31A-492F-AC01-A239BD75C1C5}" srcOrd="4" destOrd="0" presId="urn:microsoft.com/office/officeart/2005/8/layout/hList7#9"/>
    <dgm:cxn modelId="{35974F41-461A-4E5B-96E3-610CD8CC35F1}" type="presParOf" srcId="{F85D6257-C31A-492F-AC01-A239BD75C1C5}" destId="{24343D1F-2268-4D95-9376-56E55348222F}" srcOrd="0" destOrd="0" presId="urn:microsoft.com/office/officeart/2005/8/layout/hList7#9"/>
    <dgm:cxn modelId="{134FEBC6-3510-4C99-865A-05E453CD9B7E}" type="presParOf" srcId="{F85D6257-C31A-492F-AC01-A239BD75C1C5}" destId="{B1A1F5CA-CC16-4FDA-8B03-A5F61C0030FF}" srcOrd="1" destOrd="0" presId="urn:microsoft.com/office/officeart/2005/8/layout/hList7#9"/>
    <dgm:cxn modelId="{EFA60294-9796-4B2A-983C-1B72431049CD}" type="presParOf" srcId="{F85D6257-C31A-492F-AC01-A239BD75C1C5}" destId="{EA1E52F3-D8A8-470C-B42F-28BDD086A217}" srcOrd="2" destOrd="0" presId="urn:microsoft.com/office/officeart/2005/8/layout/hList7#9"/>
    <dgm:cxn modelId="{4A3C851C-C4DD-4BEF-A63A-A800E7A4631B}" type="presParOf" srcId="{F85D6257-C31A-492F-AC01-A239BD75C1C5}" destId="{A569C87D-3F75-48CF-9044-4C3471AD681C}" srcOrd="3" destOrd="0" presId="urn:microsoft.com/office/officeart/2005/8/layout/hList7#9"/>
    <dgm:cxn modelId="{D6896C36-E6BC-4EF5-B0AE-59EEAFD1FDB0}" type="presParOf" srcId="{40247C8D-22A6-4420-A62C-FA658A826277}" destId="{694F04A7-D345-4701-9D5B-A77DB2BF9608}" srcOrd="5" destOrd="0" presId="urn:microsoft.com/office/officeart/2005/8/layout/hList7#9"/>
    <dgm:cxn modelId="{34F48B75-5199-499E-A202-E5E84744E612}" type="presParOf" srcId="{40247C8D-22A6-4420-A62C-FA658A826277}" destId="{9A824952-5750-45D4-8BCB-24803A1AC36B}" srcOrd="6" destOrd="0" presId="urn:microsoft.com/office/officeart/2005/8/layout/hList7#9"/>
    <dgm:cxn modelId="{770D3E80-A8C3-474E-9636-98A7ECCFE3B8}" type="presParOf" srcId="{9A824952-5750-45D4-8BCB-24803A1AC36B}" destId="{54A2C17F-7DB2-40E5-83E4-3AC29EE0ABF1}" srcOrd="0" destOrd="0" presId="urn:microsoft.com/office/officeart/2005/8/layout/hList7#9"/>
    <dgm:cxn modelId="{3007D21A-8FD6-49FC-9C06-3276E71589CA}" type="presParOf" srcId="{9A824952-5750-45D4-8BCB-24803A1AC36B}" destId="{C31C3A12-1100-4ED1-B176-1FADF4410FEC}" srcOrd="1" destOrd="0" presId="urn:microsoft.com/office/officeart/2005/8/layout/hList7#9"/>
    <dgm:cxn modelId="{C92CE1E3-0FA8-4C4B-B83F-19C641EDCF60}" type="presParOf" srcId="{9A824952-5750-45D4-8BCB-24803A1AC36B}" destId="{10C98985-DD7F-40FF-8491-04D1ED9ACE2D}" srcOrd="2" destOrd="0" presId="urn:microsoft.com/office/officeart/2005/8/layout/hList7#9"/>
    <dgm:cxn modelId="{9183461E-D91E-48B6-88D4-7CB89FAA499E}" type="presParOf" srcId="{9A824952-5750-45D4-8BCB-24803A1AC36B}" destId="{4CD758B1-D27D-42EA-B12E-5244CB50E39A}" srcOrd="3" destOrd="0" presId="urn:microsoft.com/office/officeart/2005/8/layout/hList7#9"/>
    <dgm:cxn modelId="{FA4BD124-D229-4E04-BD19-08A027886723}" type="presParOf" srcId="{40247C8D-22A6-4420-A62C-FA658A826277}" destId="{3E221026-933F-4809-A0EB-310CB45977FA}" srcOrd="7" destOrd="0" presId="urn:microsoft.com/office/officeart/2005/8/layout/hList7#9"/>
    <dgm:cxn modelId="{07F7C153-B456-4F2B-86CE-336B20DF496E}" type="presParOf" srcId="{40247C8D-22A6-4420-A62C-FA658A826277}" destId="{FE16A631-FB4B-4027-8DAF-F1BF90F8C744}" srcOrd="8" destOrd="0" presId="urn:microsoft.com/office/officeart/2005/8/layout/hList7#9"/>
    <dgm:cxn modelId="{A66FDED3-AF66-4FB3-8586-9D85D1BB4AEB}" type="presParOf" srcId="{FE16A631-FB4B-4027-8DAF-F1BF90F8C744}" destId="{C1498A5C-FDF5-4B64-90A7-5C01CB39DEDA}" srcOrd="0" destOrd="0" presId="urn:microsoft.com/office/officeart/2005/8/layout/hList7#9"/>
    <dgm:cxn modelId="{B8CE7C6F-B709-4C67-A910-6A64397F083E}" type="presParOf" srcId="{FE16A631-FB4B-4027-8DAF-F1BF90F8C744}" destId="{4CBC711A-47E9-43B5-94D7-BEF8CF0F596C}" srcOrd="1" destOrd="0" presId="urn:microsoft.com/office/officeart/2005/8/layout/hList7#9"/>
    <dgm:cxn modelId="{8DA0D754-C79D-408C-8FC9-8433E26152C7}" type="presParOf" srcId="{FE16A631-FB4B-4027-8DAF-F1BF90F8C744}" destId="{5580C1B2-4AFD-44F6-A80D-4BC1B3E85C6F}" srcOrd="2" destOrd="0" presId="urn:microsoft.com/office/officeart/2005/8/layout/hList7#9"/>
    <dgm:cxn modelId="{A447E739-E56D-44D2-8C0F-0E57E4AEB4FD}" type="presParOf" srcId="{FE16A631-FB4B-4027-8DAF-F1BF90F8C744}" destId="{CDDE0864-2629-4307-98E2-0F1D3CFBDDC4}" srcOrd="3" destOrd="0" presId="urn:microsoft.com/office/officeart/2005/8/layout/hList7#9"/>
    <dgm:cxn modelId="{E57E90FE-F44E-4205-877D-5D63EEED738E}" type="presParOf" srcId="{40247C8D-22A6-4420-A62C-FA658A826277}" destId="{FAE46BA4-FF9B-4F5C-BB86-4736171C1262}" srcOrd="9" destOrd="0" presId="urn:microsoft.com/office/officeart/2005/8/layout/hList7#9"/>
    <dgm:cxn modelId="{CEAC036A-24E6-400C-B99F-79F5466CAA6C}" type="presParOf" srcId="{40247C8D-22A6-4420-A62C-FA658A826277}" destId="{E3F90513-EF80-43C9-85B2-57083C7A8B18}" srcOrd="10" destOrd="0" presId="urn:microsoft.com/office/officeart/2005/8/layout/hList7#9"/>
    <dgm:cxn modelId="{CE6E916B-B56B-4E9E-B312-7736713DD1D3}" type="presParOf" srcId="{E3F90513-EF80-43C9-85B2-57083C7A8B18}" destId="{A7E46915-7E4A-4E97-9832-55735A342EF9}" srcOrd="0" destOrd="0" presId="urn:microsoft.com/office/officeart/2005/8/layout/hList7#9"/>
    <dgm:cxn modelId="{E88FA82E-1486-4DE4-B5AA-30A92F8FB1E2}" type="presParOf" srcId="{E3F90513-EF80-43C9-85B2-57083C7A8B18}" destId="{205389C2-4771-49F3-9DD8-444755F235F5}" srcOrd="1" destOrd="0" presId="urn:microsoft.com/office/officeart/2005/8/layout/hList7#9"/>
    <dgm:cxn modelId="{9BC6FC92-2B23-4EAF-BEAF-6092DCE3C00E}" type="presParOf" srcId="{E3F90513-EF80-43C9-85B2-57083C7A8B18}" destId="{C3A016AD-7B80-4FF5-8DF9-5B133C258081}" srcOrd="2" destOrd="0" presId="urn:microsoft.com/office/officeart/2005/8/layout/hList7#9"/>
    <dgm:cxn modelId="{3A7FE89D-ACA2-4460-AAA2-D6475152F7B7}" type="presParOf" srcId="{E3F90513-EF80-43C9-85B2-57083C7A8B18}" destId="{D90548E5-3D3E-4219-B103-6C5F0325FB39}" srcOrd="3" destOrd="0" presId="urn:microsoft.com/office/officeart/2005/8/layout/hList7#9"/>
    <dgm:cxn modelId="{73CB8E81-9EF1-4859-A70B-2B19DDD2CB81}" type="presParOf" srcId="{40247C8D-22A6-4420-A62C-FA658A826277}" destId="{B84B32C5-EA6C-4E97-A3D9-706B7836D760}" srcOrd="11" destOrd="0" presId="urn:microsoft.com/office/officeart/2005/8/layout/hList7#9"/>
    <dgm:cxn modelId="{4B3EDE26-4F4D-4C72-AA3A-C8A9639B640A}" type="presParOf" srcId="{40247C8D-22A6-4420-A62C-FA658A826277}" destId="{35A25223-402D-4D3F-9C3A-EF67145E6E21}" srcOrd="12" destOrd="0" presId="urn:microsoft.com/office/officeart/2005/8/layout/hList7#9"/>
    <dgm:cxn modelId="{1064913F-09B0-4C7C-BFB4-3016A968B4CF}" type="presParOf" srcId="{35A25223-402D-4D3F-9C3A-EF67145E6E21}" destId="{658F1DF7-3CC1-470B-AF92-7C98CF7A30DA}" srcOrd="0" destOrd="0" presId="urn:microsoft.com/office/officeart/2005/8/layout/hList7#9"/>
    <dgm:cxn modelId="{6AC43C40-307F-4F47-8AA9-EF524C891282}" type="presParOf" srcId="{35A25223-402D-4D3F-9C3A-EF67145E6E21}" destId="{FC27F798-BE09-4014-A8C6-8BA4CD231D23}" srcOrd="1" destOrd="0" presId="urn:microsoft.com/office/officeart/2005/8/layout/hList7#9"/>
    <dgm:cxn modelId="{3F290D39-F476-4614-9F0D-466B331933F0}" type="presParOf" srcId="{35A25223-402D-4D3F-9C3A-EF67145E6E21}" destId="{1AE3A32B-3733-4B34-B18A-53D908EF01F9}" srcOrd="2" destOrd="0" presId="urn:microsoft.com/office/officeart/2005/8/layout/hList7#9"/>
    <dgm:cxn modelId="{6B230F0A-52E1-401C-8CD3-C591C7A51EC0}" type="presParOf" srcId="{35A25223-402D-4D3F-9C3A-EF67145E6E21}" destId="{38F0A9CE-A32F-4C16-8ABA-88B0C950BAC7}" srcOrd="3" destOrd="0" presId="urn:microsoft.com/office/officeart/2005/8/layout/hList7#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6E75838-B194-425E-93EB-93E6FDC6CA69}" type="doc">
      <dgm:prSet loTypeId="urn:microsoft.com/office/officeart/2005/8/layout/default#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1A96B6D-ED97-4AEF-8FC8-3D92B97F0FFC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Sąd – Wydział Rodzinny i Nieletnich oraz Wydział Karny </a:t>
          </a:r>
        </a:p>
      </dgm:t>
    </dgm:pt>
    <dgm:pt modelId="{3290B314-E64A-4B7D-BCA2-63DA0A598AF3}" type="parTrans" cxnId="{857F2DAF-A0A8-47EA-9E52-0C22F264594D}">
      <dgm:prSet/>
      <dgm:spPr/>
      <dgm:t>
        <a:bodyPr/>
        <a:lstStyle/>
        <a:p>
          <a:endParaRPr lang="pl-PL"/>
        </a:p>
      </dgm:t>
    </dgm:pt>
    <dgm:pt modelId="{D87F49B9-5E7D-4690-BC22-5BC2AB7EC4C1}" type="sibTrans" cxnId="{857F2DAF-A0A8-47EA-9E52-0C22F264594D}">
      <dgm:prSet/>
      <dgm:spPr/>
      <dgm:t>
        <a:bodyPr/>
        <a:lstStyle/>
        <a:p>
          <a:endParaRPr lang="pl-PL"/>
        </a:p>
      </dgm:t>
    </dgm:pt>
    <dgm:pt modelId="{AA0299DB-B82C-4044-8898-72F36ED1057D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Komenda Powiatowa </a:t>
          </a:r>
        </a:p>
      </dgm:t>
    </dgm:pt>
    <dgm:pt modelId="{02F84628-D2AC-4A1A-BAE0-B6F9CF05A7BB}" type="parTrans" cxnId="{FCBFC0B9-5C39-490B-B901-09BF976F0ECC}">
      <dgm:prSet/>
      <dgm:spPr/>
      <dgm:t>
        <a:bodyPr/>
        <a:lstStyle/>
        <a:p>
          <a:endParaRPr lang="pl-PL"/>
        </a:p>
      </dgm:t>
    </dgm:pt>
    <dgm:pt modelId="{780973BD-2282-4832-B1C9-F1ABD2A59525}" type="sibTrans" cxnId="{FCBFC0B9-5C39-490B-B901-09BF976F0ECC}">
      <dgm:prSet/>
      <dgm:spPr/>
      <dgm:t>
        <a:bodyPr/>
        <a:lstStyle/>
        <a:p>
          <a:endParaRPr lang="pl-PL"/>
        </a:p>
      </dgm:t>
    </dgm:pt>
    <dgm:pt modelId="{69CEF6A5-DBD6-4E9A-8C29-92B5A162FBD5}">
      <dgm:prSet/>
      <dgm:spPr/>
      <dgm:t>
        <a:bodyPr/>
        <a:lstStyle/>
        <a:p>
          <a:r>
            <a:rPr lang="pl-PL">
              <a:solidFill>
                <a:schemeClr val="tx1"/>
              </a:solidFill>
            </a:rPr>
            <a:t>Prokuratura </a:t>
          </a:r>
        </a:p>
      </dgm:t>
    </dgm:pt>
    <dgm:pt modelId="{05A6AE17-4677-40AC-AB28-B5E1575696CE}" type="parTrans" cxnId="{204D10FA-2A72-4A5A-A1E9-D971B236EF32}">
      <dgm:prSet/>
      <dgm:spPr/>
      <dgm:t>
        <a:bodyPr/>
        <a:lstStyle/>
        <a:p>
          <a:endParaRPr lang="pl-PL"/>
        </a:p>
      </dgm:t>
    </dgm:pt>
    <dgm:pt modelId="{B1E7793C-3D7B-426E-89DB-41B04428887A}" type="sibTrans" cxnId="{204D10FA-2A72-4A5A-A1E9-D971B236EF32}">
      <dgm:prSet/>
      <dgm:spPr/>
      <dgm:t>
        <a:bodyPr/>
        <a:lstStyle/>
        <a:p>
          <a:endParaRPr lang="pl-PL"/>
        </a:p>
      </dgm:t>
    </dgm:pt>
    <dgm:pt modelId="{5A2DB669-13F9-474E-A0B9-1962C122F5EC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Powiatowe Centrum Pomocy Rodzinie </a:t>
          </a:r>
        </a:p>
      </dgm:t>
    </dgm:pt>
    <dgm:pt modelId="{9A718CA6-81DC-4D45-B02C-ACA7586C473D}" type="parTrans" cxnId="{751D0FAC-A18C-4DF2-BAD8-CBAFBFFAEE49}">
      <dgm:prSet/>
      <dgm:spPr/>
      <dgm:t>
        <a:bodyPr/>
        <a:lstStyle/>
        <a:p>
          <a:endParaRPr lang="pl-PL"/>
        </a:p>
      </dgm:t>
    </dgm:pt>
    <dgm:pt modelId="{A8F3B304-9B10-450A-AF14-58590AB6F3A1}" type="sibTrans" cxnId="{751D0FAC-A18C-4DF2-BAD8-CBAFBFFAEE49}">
      <dgm:prSet/>
      <dgm:spPr/>
      <dgm:t>
        <a:bodyPr/>
        <a:lstStyle/>
        <a:p>
          <a:endParaRPr lang="pl-PL"/>
        </a:p>
      </dgm:t>
    </dgm:pt>
    <dgm:pt modelId="{23068620-DF3B-42DE-840F-54488E38A187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Szkoły, przedszkola, inne placówki oświatowe </a:t>
          </a:r>
        </a:p>
      </dgm:t>
    </dgm:pt>
    <dgm:pt modelId="{68A170CE-6E73-4CE9-AD13-1B5E9ABA40C8}" type="parTrans" cxnId="{00A2024D-77E7-4BF4-9146-720EC9FCB07C}">
      <dgm:prSet/>
      <dgm:spPr/>
      <dgm:t>
        <a:bodyPr/>
        <a:lstStyle/>
        <a:p>
          <a:endParaRPr lang="pl-PL"/>
        </a:p>
      </dgm:t>
    </dgm:pt>
    <dgm:pt modelId="{CBA8FB9C-2E24-4D55-AD64-6EE019E44ED8}" type="sibTrans" cxnId="{00A2024D-77E7-4BF4-9146-720EC9FCB07C}">
      <dgm:prSet/>
      <dgm:spPr/>
      <dgm:t>
        <a:bodyPr/>
        <a:lstStyle/>
        <a:p>
          <a:endParaRPr lang="pl-PL"/>
        </a:p>
      </dgm:t>
    </dgm:pt>
    <dgm:pt modelId="{3BDF9E6B-F159-4A46-B355-8DB5A31DC21D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Towarzystwo Przyjaciół Dzieci </a:t>
          </a:r>
        </a:p>
      </dgm:t>
    </dgm:pt>
    <dgm:pt modelId="{A36B5CEB-0607-473E-A892-33CB833948C7}" type="parTrans" cxnId="{358D5C74-B17E-4533-A0A2-37FB8FEEB063}">
      <dgm:prSet/>
      <dgm:spPr/>
      <dgm:t>
        <a:bodyPr/>
        <a:lstStyle/>
        <a:p>
          <a:endParaRPr lang="pl-PL"/>
        </a:p>
      </dgm:t>
    </dgm:pt>
    <dgm:pt modelId="{5403565D-C4B1-4AE6-9118-DCA7DA9E52E9}" type="sibTrans" cxnId="{358D5C74-B17E-4533-A0A2-37FB8FEEB063}">
      <dgm:prSet/>
      <dgm:spPr/>
      <dgm:t>
        <a:bodyPr/>
        <a:lstStyle/>
        <a:p>
          <a:endParaRPr lang="pl-PL"/>
        </a:p>
      </dgm:t>
    </dgm:pt>
    <dgm:pt modelId="{AF452D9A-D89A-4D27-A43A-DF2B327BC574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Caritas </a:t>
          </a:r>
        </a:p>
      </dgm:t>
    </dgm:pt>
    <dgm:pt modelId="{B72CBF25-C5C9-409B-B85D-A7A693F4763D}" type="parTrans" cxnId="{C04DF25E-AFFC-44FF-BCC1-B67892231578}">
      <dgm:prSet/>
      <dgm:spPr/>
      <dgm:t>
        <a:bodyPr/>
        <a:lstStyle/>
        <a:p>
          <a:endParaRPr lang="pl-PL"/>
        </a:p>
      </dgm:t>
    </dgm:pt>
    <dgm:pt modelId="{CDA75419-1ABA-4A30-BBF1-DB43BA61277B}" type="sibTrans" cxnId="{C04DF25E-AFFC-44FF-BCC1-B67892231578}">
      <dgm:prSet/>
      <dgm:spPr/>
      <dgm:t>
        <a:bodyPr/>
        <a:lstStyle/>
        <a:p>
          <a:endParaRPr lang="pl-PL"/>
        </a:p>
      </dgm:t>
    </dgm:pt>
    <dgm:pt modelId="{C924A4E0-E095-4994-94DD-02A35501A647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Miejski Ośrodek Sportu i Rekreacji </a:t>
          </a:r>
        </a:p>
      </dgm:t>
    </dgm:pt>
    <dgm:pt modelId="{57D79E43-89FB-4089-B3FA-0BCFD7352819}" type="parTrans" cxnId="{5B7FF5BE-4D9D-4349-AE9B-0A96A47C11B5}">
      <dgm:prSet/>
      <dgm:spPr/>
      <dgm:t>
        <a:bodyPr/>
        <a:lstStyle/>
        <a:p>
          <a:endParaRPr lang="pl-PL"/>
        </a:p>
      </dgm:t>
    </dgm:pt>
    <dgm:pt modelId="{2710B1BE-7F6B-4B21-99C4-A035F5049361}" type="sibTrans" cxnId="{5B7FF5BE-4D9D-4349-AE9B-0A96A47C11B5}">
      <dgm:prSet/>
      <dgm:spPr/>
      <dgm:t>
        <a:bodyPr/>
        <a:lstStyle/>
        <a:p>
          <a:endParaRPr lang="pl-PL"/>
        </a:p>
      </dgm:t>
    </dgm:pt>
    <dgm:pt modelId="{60006ED2-0E0C-495D-987E-28B16B8D558B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Ministerstwo  Rodziny, Pracy i Polityki Społecznej </a:t>
          </a:r>
        </a:p>
      </dgm:t>
    </dgm:pt>
    <dgm:pt modelId="{710CE3C6-87A1-4013-8A3C-CD0E9A8B82E5}" type="parTrans" cxnId="{2309C03F-979C-4876-9C04-497884696F8E}">
      <dgm:prSet/>
      <dgm:spPr/>
      <dgm:t>
        <a:bodyPr/>
        <a:lstStyle/>
        <a:p>
          <a:endParaRPr lang="pl-PL"/>
        </a:p>
      </dgm:t>
    </dgm:pt>
    <dgm:pt modelId="{6630CF32-C454-4D70-A518-EF8F131C3363}" type="sibTrans" cxnId="{2309C03F-979C-4876-9C04-497884696F8E}">
      <dgm:prSet/>
      <dgm:spPr/>
      <dgm:t>
        <a:bodyPr/>
        <a:lstStyle/>
        <a:p>
          <a:endParaRPr lang="pl-PL"/>
        </a:p>
      </dgm:t>
    </dgm:pt>
    <dgm:pt modelId="{9017D83E-F68C-4571-9D43-CFD99ADC4A90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Powiatowy Urząd Pracy </a:t>
          </a:r>
        </a:p>
      </dgm:t>
    </dgm:pt>
    <dgm:pt modelId="{E6296290-95C3-498F-8B1B-05ED90DB6320}" type="parTrans" cxnId="{9614C61A-036A-4B9F-BB02-941E032522A8}">
      <dgm:prSet/>
      <dgm:spPr/>
      <dgm:t>
        <a:bodyPr/>
        <a:lstStyle/>
        <a:p>
          <a:endParaRPr lang="pl-PL"/>
        </a:p>
      </dgm:t>
    </dgm:pt>
    <dgm:pt modelId="{AB57D378-1C7F-4CEA-B2AD-61790580D4B8}" type="sibTrans" cxnId="{9614C61A-036A-4B9F-BB02-941E032522A8}">
      <dgm:prSet/>
      <dgm:spPr/>
      <dgm:t>
        <a:bodyPr/>
        <a:lstStyle/>
        <a:p>
          <a:endParaRPr lang="pl-PL"/>
        </a:p>
      </dgm:t>
    </dgm:pt>
    <dgm:pt modelId="{8940E149-4E62-4055-86AE-8D43452A0962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Kuratorium Oświaty i Wychowania w Olsztynie </a:t>
          </a:r>
        </a:p>
      </dgm:t>
    </dgm:pt>
    <dgm:pt modelId="{DD7C2619-B2B2-45F2-B855-ABB8167F771F}" type="parTrans" cxnId="{E1E1A8B7-148E-47A6-BC9A-77E406BD9E61}">
      <dgm:prSet/>
      <dgm:spPr/>
      <dgm:t>
        <a:bodyPr/>
        <a:lstStyle/>
        <a:p>
          <a:endParaRPr lang="pl-PL"/>
        </a:p>
      </dgm:t>
    </dgm:pt>
    <dgm:pt modelId="{FAC1CC7C-B352-4A31-A33C-48B911157880}" type="sibTrans" cxnId="{E1E1A8B7-148E-47A6-BC9A-77E406BD9E61}">
      <dgm:prSet/>
      <dgm:spPr/>
      <dgm:t>
        <a:bodyPr/>
        <a:lstStyle/>
        <a:p>
          <a:endParaRPr lang="pl-PL"/>
        </a:p>
      </dgm:t>
    </dgm:pt>
    <dgm:pt modelId="{3284C8CF-07F6-4D42-AD45-71BA2823C4F7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Zakład Ubezpieczeń Społecznych </a:t>
          </a:r>
        </a:p>
      </dgm:t>
    </dgm:pt>
    <dgm:pt modelId="{F06B15EB-4603-4237-B29A-E7FC369527C5}" type="parTrans" cxnId="{41803CE9-2947-4166-825F-AE86C4739113}">
      <dgm:prSet/>
      <dgm:spPr/>
      <dgm:t>
        <a:bodyPr/>
        <a:lstStyle/>
        <a:p>
          <a:endParaRPr lang="pl-PL"/>
        </a:p>
      </dgm:t>
    </dgm:pt>
    <dgm:pt modelId="{EFAF4E50-A58F-435C-B9DD-558129F061FC}" type="sibTrans" cxnId="{41803CE9-2947-4166-825F-AE86C4739113}">
      <dgm:prSet/>
      <dgm:spPr/>
      <dgm:t>
        <a:bodyPr/>
        <a:lstStyle/>
        <a:p>
          <a:endParaRPr lang="pl-PL"/>
        </a:p>
      </dgm:t>
    </dgm:pt>
    <dgm:pt modelId="{60BF8308-F714-4D1C-AFAB-08C1A5739295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Powiatowy Zespół ds. Orzekania o Stopniu Niepełnosprawności </a:t>
          </a:r>
        </a:p>
      </dgm:t>
    </dgm:pt>
    <dgm:pt modelId="{ED16A848-F5A9-4B73-855A-E59E58C51B7D}" type="parTrans" cxnId="{9E81BD5E-C14D-44FB-86FB-1263C9946665}">
      <dgm:prSet/>
      <dgm:spPr/>
      <dgm:t>
        <a:bodyPr/>
        <a:lstStyle/>
        <a:p>
          <a:endParaRPr lang="pl-PL"/>
        </a:p>
      </dgm:t>
    </dgm:pt>
    <dgm:pt modelId="{BAF24625-5D83-42EE-8F1C-18F1F1050611}" type="sibTrans" cxnId="{9E81BD5E-C14D-44FB-86FB-1263C9946665}">
      <dgm:prSet/>
      <dgm:spPr/>
      <dgm:t>
        <a:bodyPr/>
        <a:lstStyle/>
        <a:p>
          <a:endParaRPr lang="pl-PL"/>
        </a:p>
      </dgm:t>
    </dgm:pt>
    <dgm:pt modelId="{A5FE7E28-766A-4FD6-AC2A-6FBFBDA7EAF4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Wydziały Urzędu Miasta w Olecku </a:t>
          </a:r>
        </a:p>
      </dgm:t>
    </dgm:pt>
    <dgm:pt modelId="{C2209997-AB52-4902-B217-B97FE46D468C}" type="parTrans" cxnId="{87958928-8090-4DF7-89DC-8CE3E0BCFCD5}">
      <dgm:prSet/>
      <dgm:spPr/>
      <dgm:t>
        <a:bodyPr/>
        <a:lstStyle/>
        <a:p>
          <a:endParaRPr lang="pl-PL"/>
        </a:p>
      </dgm:t>
    </dgm:pt>
    <dgm:pt modelId="{4DCA3CF7-88D3-4DEC-968C-49067F02ADB9}" type="sibTrans" cxnId="{87958928-8090-4DF7-89DC-8CE3E0BCFCD5}">
      <dgm:prSet/>
      <dgm:spPr/>
      <dgm:t>
        <a:bodyPr/>
        <a:lstStyle/>
        <a:p>
          <a:endParaRPr lang="pl-PL"/>
        </a:p>
      </dgm:t>
    </dgm:pt>
    <dgm:pt modelId="{4B323F59-8375-47F0-BFC7-7A098E628011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Ośrodki Pomocy Społecznej i Powiatowe Centra Pomocy Rodzinie z terenu Polski </a:t>
          </a:r>
        </a:p>
      </dgm:t>
    </dgm:pt>
    <dgm:pt modelId="{CFC8F2E8-EA54-4EF2-B01A-1D0C5ED5F0AB}" type="parTrans" cxnId="{63176E18-45EF-4237-A897-ADAE47315CCE}">
      <dgm:prSet/>
      <dgm:spPr/>
      <dgm:t>
        <a:bodyPr/>
        <a:lstStyle/>
        <a:p>
          <a:endParaRPr lang="pl-PL"/>
        </a:p>
      </dgm:t>
    </dgm:pt>
    <dgm:pt modelId="{128E9495-D768-4E1E-9703-0F264262577B}" type="sibTrans" cxnId="{63176E18-45EF-4237-A897-ADAE47315CCE}">
      <dgm:prSet/>
      <dgm:spPr/>
      <dgm:t>
        <a:bodyPr/>
        <a:lstStyle/>
        <a:p>
          <a:endParaRPr lang="pl-PL"/>
        </a:p>
      </dgm:t>
    </dgm:pt>
    <dgm:pt modelId="{4EE45F00-FB7D-4F15-B4A2-DD34E850EC73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Domy Dziecka </a:t>
          </a:r>
        </a:p>
      </dgm:t>
    </dgm:pt>
    <dgm:pt modelId="{FE3DB24A-7241-449A-9360-825FBF248B7A}" type="parTrans" cxnId="{F0F7D309-22A7-4AB0-A1A6-BCDE85CF9C73}">
      <dgm:prSet/>
      <dgm:spPr/>
      <dgm:t>
        <a:bodyPr/>
        <a:lstStyle/>
        <a:p>
          <a:endParaRPr lang="pl-PL"/>
        </a:p>
      </dgm:t>
    </dgm:pt>
    <dgm:pt modelId="{DB23FA00-DBF7-4937-9DF5-3212F2D6BCF9}" type="sibTrans" cxnId="{F0F7D309-22A7-4AB0-A1A6-BCDE85CF9C73}">
      <dgm:prSet/>
      <dgm:spPr/>
      <dgm:t>
        <a:bodyPr/>
        <a:lstStyle/>
        <a:p>
          <a:endParaRPr lang="pl-PL"/>
        </a:p>
      </dgm:t>
    </dgm:pt>
    <dgm:pt modelId="{BFDAA57F-6341-4B16-B4B2-E5169DC72BC2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Stowarzyszenie Otwarte Drzwi </a:t>
          </a:r>
        </a:p>
      </dgm:t>
    </dgm:pt>
    <dgm:pt modelId="{FB2870F5-95DD-4B78-81E0-1B025515F1EE}" type="parTrans" cxnId="{ED273D68-BF3C-4FA0-BC6B-87670BC6B715}">
      <dgm:prSet/>
      <dgm:spPr/>
      <dgm:t>
        <a:bodyPr/>
        <a:lstStyle/>
        <a:p>
          <a:endParaRPr lang="pl-PL"/>
        </a:p>
      </dgm:t>
    </dgm:pt>
    <dgm:pt modelId="{87E3E6D9-84A7-42DB-BCEC-C9E7D4A9FC8D}" type="sibTrans" cxnId="{ED273D68-BF3C-4FA0-BC6B-87670BC6B715}">
      <dgm:prSet/>
      <dgm:spPr/>
      <dgm:t>
        <a:bodyPr/>
        <a:lstStyle/>
        <a:p>
          <a:endParaRPr lang="pl-PL"/>
        </a:p>
      </dgm:t>
    </dgm:pt>
    <dgm:pt modelId="{75CC83B6-2224-4BB3-9948-2C944C1F853A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Samodzielny Publiczny Zespół Zakładów Opieki Długoterminowej w Olecku Kolonia </a:t>
          </a:r>
        </a:p>
      </dgm:t>
    </dgm:pt>
    <dgm:pt modelId="{CD1023CA-3906-4C34-B681-5587BC736813}" type="parTrans" cxnId="{C53C662A-9E0D-4F92-8A57-4DE9F173A5C4}">
      <dgm:prSet/>
      <dgm:spPr/>
      <dgm:t>
        <a:bodyPr/>
        <a:lstStyle/>
        <a:p>
          <a:endParaRPr lang="pl-PL"/>
        </a:p>
      </dgm:t>
    </dgm:pt>
    <dgm:pt modelId="{A85A155E-9581-49FA-8903-A950374D3C46}" type="sibTrans" cxnId="{C53C662A-9E0D-4F92-8A57-4DE9F173A5C4}">
      <dgm:prSet/>
      <dgm:spPr/>
      <dgm:t>
        <a:bodyPr/>
        <a:lstStyle/>
        <a:p>
          <a:endParaRPr lang="pl-PL"/>
        </a:p>
      </dgm:t>
    </dgm:pt>
    <dgm:pt modelId="{277E2EC7-4FCC-432C-8CAF-AD6617F01C4E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Komornik Sądu Rejonowego </a:t>
          </a:r>
        </a:p>
      </dgm:t>
    </dgm:pt>
    <dgm:pt modelId="{82D0B2C2-2CE6-45AD-A089-B2EBE75FF877}" type="parTrans" cxnId="{B328D258-FA0E-4FEC-B566-5297CED3E466}">
      <dgm:prSet/>
      <dgm:spPr/>
      <dgm:t>
        <a:bodyPr/>
        <a:lstStyle/>
        <a:p>
          <a:endParaRPr lang="pl-PL"/>
        </a:p>
      </dgm:t>
    </dgm:pt>
    <dgm:pt modelId="{5694D005-2412-48B4-A1BF-16CDBFA0D6FB}" type="sibTrans" cxnId="{B328D258-FA0E-4FEC-B566-5297CED3E466}">
      <dgm:prSet/>
      <dgm:spPr/>
      <dgm:t>
        <a:bodyPr/>
        <a:lstStyle/>
        <a:p>
          <a:endParaRPr lang="pl-PL"/>
        </a:p>
      </dgm:t>
    </dgm:pt>
    <dgm:pt modelId="{E31351C9-C735-4E01-8B5B-418554B16F77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Regionalny Ośrodek Polityki Społecznej w Olsztynie </a:t>
          </a:r>
        </a:p>
      </dgm:t>
    </dgm:pt>
    <dgm:pt modelId="{3E8C4694-05D7-4F7C-91A0-B0CE34B9243F}" type="parTrans" cxnId="{E8375887-D3FA-4752-B5D8-5EB9F9A87E7D}">
      <dgm:prSet/>
      <dgm:spPr/>
      <dgm:t>
        <a:bodyPr/>
        <a:lstStyle/>
        <a:p>
          <a:endParaRPr lang="pl-PL"/>
        </a:p>
      </dgm:t>
    </dgm:pt>
    <dgm:pt modelId="{C09CDA7C-948B-4CBB-BC61-87CCBC2C7A74}" type="sibTrans" cxnId="{E8375887-D3FA-4752-B5D8-5EB9F9A87E7D}">
      <dgm:prSet/>
      <dgm:spPr/>
      <dgm:t>
        <a:bodyPr/>
        <a:lstStyle/>
        <a:p>
          <a:endParaRPr lang="pl-PL"/>
        </a:p>
      </dgm:t>
    </dgm:pt>
    <dgm:pt modelId="{8A10EA0F-27AE-4FF9-BD07-922348DC059B}" type="pres">
      <dgm:prSet presAssocID="{56E75838-B194-425E-93EB-93E6FDC6CA6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1CBC213-EAED-4253-8A0D-9A3F15CBEC79}" type="pres">
      <dgm:prSet presAssocID="{91A96B6D-ED97-4AEF-8FC8-3D92B97F0FFC}" presName="node" presStyleLbl="node1" presStyleIdx="0" presStyleCnt="2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A3643BA-9A20-48D4-B41E-FAB10C0B3D90}" type="pres">
      <dgm:prSet presAssocID="{D87F49B9-5E7D-4690-BC22-5BC2AB7EC4C1}" presName="sibTrans" presStyleCnt="0"/>
      <dgm:spPr/>
    </dgm:pt>
    <dgm:pt modelId="{6C4A087C-238D-475D-8841-866CBFE84AC9}" type="pres">
      <dgm:prSet presAssocID="{AA0299DB-B82C-4044-8898-72F36ED1057D}" presName="node" presStyleLbl="node1" presStyleIdx="1" presStyleCnt="2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40AE4BF-CE88-4CB4-95B8-F2BF67743FD1}" type="pres">
      <dgm:prSet presAssocID="{780973BD-2282-4832-B1C9-F1ABD2A59525}" presName="sibTrans" presStyleCnt="0"/>
      <dgm:spPr/>
    </dgm:pt>
    <dgm:pt modelId="{24052C3F-C5D3-41E0-9AFB-F0353CC1F1ED}" type="pres">
      <dgm:prSet presAssocID="{69CEF6A5-DBD6-4E9A-8C29-92B5A162FBD5}" presName="node" presStyleLbl="node1" presStyleIdx="2" presStyleCnt="20" custLinFactNeighborX="803" custLinFactNeighborY="-38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FB421C1-221A-42DE-B790-1A5635DBB61B}" type="pres">
      <dgm:prSet presAssocID="{B1E7793C-3D7B-426E-89DB-41B04428887A}" presName="sibTrans" presStyleCnt="0"/>
      <dgm:spPr/>
    </dgm:pt>
    <dgm:pt modelId="{7F5EA411-B56F-4560-A60C-DFA7AA91DF16}" type="pres">
      <dgm:prSet presAssocID="{5A2DB669-13F9-474E-A0B9-1962C122F5EC}" presName="node" presStyleLbl="node1" presStyleIdx="3" presStyleCnt="2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67B1226-2051-4A10-A704-617EBCDAF1F9}" type="pres">
      <dgm:prSet presAssocID="{A8F3B304-9B10-450A-AF14-58590AB6F3A1}" presName="sibTrans" presStyleCnt="0"/>
      <dgm:spPr/>
    </dgm:pt>
    <dgm:pt modelId="{DC210499-B9B7-4710-BF8C-6480C8981211}" type="pres">
      <dgm:prSet presAssocID="{23068620-DF3B-42DE-840F-54488E38A187}" presName="node" presStyleLbl="node1" presStyleIdx="4" presStyleCnt="2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CC637AD-DDF1-415E-876A-E4B2F02874B3}" type="pres">
      <dgm:prSet presAssocID="{CBA8FB9C-2E24-4D55-AD64-6EE019E44ED8}" presName="sibTrans" presStyleCnt="0"/>
      <dgm:spPr/>
    </dgm:pt>
    <dgm:pt modelId="{DDBCEE5E-4736-4876-8719-DD1B4FAE6A1A}" type="pres">
      <dgm:prSet presAssocID="{3BDF9E6B-F159-4A46-B355-8DB5A31DC21D}" presName="node" presStyleLbl="node1" presStyleIdx="5" presStyleCnt="20" custLinFactNeighborX="-8423" custLinFactNeighborY="-127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2837E9F-325D-4240-B520-4B4B8906ECEA}" type="pres">
      <dgm:prSet presAssocID="{5403565D-C4B1-4AE6-9118-DCA7DA9E52E9}" presName="sibTrans" presStyleCnt="0"/>
      <dgm:spPr/>
    </dgm:pt>
    <dgm:pt modelId="{031D10EA-D39D-4029-843B-7D4758D83E86}" type="pres">
      <dgm:prSet presAssocID="{AF452D9A-D89A-4D27-A43A-DF2B327BC574}" presName="node" presStyleLbl="node1" presStyleIdx="6" presStyleCnt="2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B88FAFC-48BD-4A60-AC2B-D9DE909687BB}" type="pres">
      <dgm:prSet presAssocID="{CDA75419-1ABA-4A30-BBF1-DB43BA61277B}" presName="sibTrans" presStyleCnt="0"/>
      <dgm:spPr/>
    </dgm:pt>
    <dgm:pt modelId="{B058A41B-5E07-465A-9237-1C8E23598FCA}" type="pres">
      <dgm:prSet presAssocID="{C924A4E0-E095-4994-94DD-02A35501A647}" presName="node" presStyleLbl="node1" presStyleIdx="7" presStyleCnt="2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9F41E59-BF6C-4EEA-B965-3D864F1FC172}" type="pres">
      <dgm:prSet presAssocID="{2710B1BE-7F6B-4B21-99C4-A035F5049361}" presName="sibTrans" presStyleCnt="0"/>
      <dgm:spPr/>
    </dgm:pt>
    <dgm:pt modelId="{73CFF6E0-1440-44AF-9915-0F6B545B66C7}" type="pres">
      <dgm:prSet presAssocID="{60006ED2-0E0C-495D-987E-28B16B8D558B}" presName="node" presStyleLbl="node1" presStyleIdx="8" presStyleCnt="2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BC0C1F4-43C3-4CC9-A4DF-D3C79AEA5549}" type="pres">
      <dgm:prSet presAssocID="{6630CF32-C454-4D70-A518-EF8F131C3363}" presName="sibTrans" presStyleCnt="0"/>
      <dgm:spPr/>
    </dgm:pt>
    <dgm:pt modelId="{C5B98C27-7E28-4416-967B-615C5F758831}" type="pres">
      <dgm:prSet presAssocID="{9017D83E-F68C-4571-9D43-CFD99ADC4A90}" presName="node" presStyleLbl="node1" presStyleIdx="9" presStyleCnt="20" custLinFactNeighborX="6126" custLinFactNeighborY="-255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FC52D5A-FE7A-410D-94DC-36532E28CCE6}" type="pres">
      <dgm:prSet presAssocID="{AB57D378-1C7F-4CEA-B2AD-61790580D4B8}" presName="sibTrans" presStyleCnt="0"/>
      <dgm:spPr/>
    </dgm:pt>
    <dgm:pt modelId="{DDDD2D67-D820-4FCF-857E-964FF9E6C6DE}" type="pres">
      <dgm:prSet presAssocID="{8940E149-4E62-4055-86AE-8D43452A0962}" presName="node" presStyleLbl="node1" presStyleIdx="10" presStyleCnt="2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F8EA1E7-6C79-4A81-92D9-3C1987193961}" type="pres">
      <dgm:prSet presAssocID="{FAC1CC7C-B352-4A31-A33C-48B911157880}" presName="sibTrans" presStyleCnt="0"/>
      <dgm:spPr/>
    </dgm:pt>
    <dgm:pt modelId="{1A69696F-A6B0-4522-9B7D-1B1E33F420ED}" type="pres">
      <dgm:prSet presAssocID="{3284C8CF-07F6-4D42-AD45-71BA2823C4F7}" presName="node" presStyleLbl="node1" presStyleIdx="11" presStyleCnt="2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1DF8A40-34E1-4D76-B89A-1C028836F836}" type="pres">
      <dgm:prSet presAssocID="{EFAF4E50-A58F-435C-B9DD-558129F061FC}" presName="sibTrans" presStyleCnt="0"/>
      <dgm:spPr/>
    </dgm:pt>
    <dgm:pt modelId="{EB635EE4-9E76-4660-AEE7-2F8BF7998F7E}" type="pres">
      <dgm:prSet presAssocID="{60BF8308-F714-4D1C-AFAB-08C1A5739295}" presName="node" presStyleLbl="node1" presStyleIdx="12" presStyleCnt="2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104FAC1-6B16-4BC8-9D18-02F7203F9ED6}" type="pres">
      <dgm:prSet presAssocID="{BAF24625-5D83-42EE-8F1C-18F1F1050611}" presName="sibTrans" presStyleCnt="0"/>
      <dgm:spPr/>
    </dgm:pt>
    <dgm:pt modelId="{CC74CEAB-54DB-462A-9D6D-DC31E90BC480}" type="pres">
      <dgm:prSet presAssocID="{A5FE7E28-766A-4FD6-AC2A-6FBFBDA7EAF4}" presName="node" presStyleLbl="node1" presStyleIdx="13" presStyleCnt="2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A2CCA9F-B7F3-4EC2-B6D4-3035D1173757}" type="pres">
      <dgm:prSet presAssocID="{4DCA3CF7-88D3-4DEC-968C-49067F02ADB9}" presName="sibTrans" presStyleCnt="0"/>
      <dgm:spPr/>
    </dgm:pt>
    <dgm:pt modelId="{CE8C3FD9-79B2-4BB7-894D-3E558AB9B0B6}" type="pres">
      <dgm:prSet presAssocID="{4B323F59-8375-47F0-BFC7-7A098E628011}" presName="node" presStyleLbl="node1" presStyleIdx="14" presStyleCnt="2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6175C51-3BD7-43EB-BC0F-2F519CC9F5E0}" type="pres">
      <dgm:prSet presAssocID="{128E9495-D768-4E1E-9703-0F264262577B}" presName="sibTrans" presStyleCnt="0"/>
      <dgm:spPr/>
    </dgm:pt>
    <dgm:pt modelId="{9455A9BF-575C-47ED-9806-E9CD83341AEC}" type="pres">
      <dgm:prSet presAssocID="{4EE45F00-FB7D-4F15-B4A2-DD34E850EC73}" presName="node" presStyleLbl="node1" presStyleIdx="15" presStyleCnt="2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1CC2337-B545-40AC-BFDA-B6A5163FD9B7}" type="pres">
      <dgm:prSet presAssocID="{DB23FA00-DBF7-4937-9DF5-3212F2D6BCF9}" presName="sibTrans" presStyleCnt="0"/>
      <dgm:spPr/>
    </dgm:pt>
    <dgm:pt modelId="{5DCB6974-3A9E-41B9-A988-AC3762AC2CF4}" type="pres">
      <dgm:prSet presAssocID="{BFDAA57F-6341-4B16-B4B2-E5169DC72BC2}" presName="node" presStyleLbl="node1" presStyleIdx="16" presStyleCnt="2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0898657-AC27-4F93-8530-54CD64C43875}" type="pres">
      <dgm:prSet presAssocID="{87E3E6D9-84A7-42DB-BCEC-C9E7D4A9FC8D}" presName="sibTrans" presStyleCnt="0"/>
      <dgm:spPr/>
    </dgm:pt>
    <dgm:pt modelId="{593AABEE-1DC9-450F-8B30-9C5B555D2428}" type="pres">
      <dgm:prSet presAssocID="{75CC83B6-2224-4BB3-9948-2C944C1F853A}" presName="node" presStyleLbl="node1" presStyleIdx="17" presStyleCnt="2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4302EFB-1150-4D33-A11C-818C5543DBB0}" type="pres">
      <dgm:prSet presAssocID="{A85A155E-9581-49FA-8903-A950374D3C46}" presName="sibTrans" presStyleCnt="0"/>
      <dgm:spPr/>
    </dgm:pt>
    <dgm:pt modelId="{A581E87B-8E29-4A74-8F10-E2FD2DFE26BA}" type="pres">
      <dgm:prSet presAssocID="{277E2EC7-4FCC-432C-8CAF-AD6617F01C4E}" presName="node" presStyleLbl="node1" presStyleIdx="18" presStyleCnt="2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7F7C4A8-FDC5-48DE-A8BC-1DAE87691153}" type="pres">
      <dgm:prSet presAssocID="{5694D005-2412-48B4-A1BF-16CDBFA0D6FB}" presName="sibTrans" presStyleCnt="0"/>
      <dgm:spPr/>
    </dgm:pt>
    <dgm:pt modelId="{E0979CA2-9258-4AF8-BEB3-631A18E17AD6}" type="pres">
      <dgm:prSet presAssocID="{E31351C9-C735-4E01-8B5B-418554B16F77}" presName="node" presStyleLbl="node1" presStyleIdx="19" presStyleCnt="2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AD214C1-FF91-45D0-B8E0-E1A8B8DC3137}" type="presOf" srcId="{60BF8308-F714-4D1C-AFAB-08C1A5739295}" destId="{EB635EE4-9E76-4660-AEE7-2F8BF7998F7E}" srcOrd="0" destOrd="0" presId="urn:microsoft.com/office/officeart/2005/8/layout/default#2"/>
    <dgm:cxn modelId="{645D6145-73B7-4C7C-9372-642874303826}" type="presOf" srcId="{56E75838-B194-425E-93EB-93E6FDC6CA69}" destId="{8A10EA0F-27AE-4FF9-BD07-922348DC059B}" srcOrd="0" destOrd="0" presId="urn:microsoft.com/office/officeart/2005/8/layout/default#2"/>
    <dgm:cxn modelId="{DD4BA1A5-26A2-474E-A671-15C17902DD5B}" type="presOf" srcId="{23068620-DF3B-42DE-840F-54488E38A187}" destId="{DC210499-B9B7-4710-BF8C-6480C8981211}" srcOrd="0" destOrd="0" presId="urn:microsoft.com/office/officeart/2005/8/layout/default#2"/>
    <dgm:cxn modelId="{87958928-8090-4DF7-89DC-8CE3E0BCFCD5}" srcId="{56E75838-B194-425E-93EB-93E6FDC6CA69}" destId="{A5FE7E28-766A-4FD6-AC2A-6FBFBDA7EAF4}" srcOrd="13" destOrd="0" parTransId="{C2209997-AB52-4902-B217-B97FE46D468C}" sibTransId="{4DCA3CF7-88D3-4DEC-968C-49067F02ADB9}"/>
    <dgm:cxn modelId="{5B7FF5BE-4D9D-4349-AE9B-0A96A47C11B5}" srcId="{56E75838-B194-425E-93EB-93E6FDC6CA69}" destId="{C924A4E0-E095-4994-94DD-02A35501A647}" srcOrd="7" destOrd="0" parTransId="{57D79E43-89FB-4089-B3FA-0BCFD7352819}" sibTransId="{2710B1BE-7F6B-4B21-99C4-A035F5049361}"/>
    <dgm:cxn modelId="{204D10FA-2A72-4A5A-A1E9-D971B236EF32}" srcId="{56E75838-B194-425E-93EB-93E6FDC6CA69}" destId="{69CEF6A5-DBD6-4E9A-8C29-92B5A162FBD5}" srcOrd="2" destOrd="0" parTransId="{05A6AE17-4677-40AC-AB28-B5E1575696CE}" sibTransId="{B1E7793C-3D7B-426E-89DB-41B04428887A}"/>
    <dgm:cxn modelId="{00A2024D-77E7-4BF4-9146-720EC9FCB07C}" srcId="{56E75838-B194-425E-93EB-93E6FDC6CA69}" destId="{23068620-DF3B-42DE-840F-54488E38A187}" srcOrd="4" destOrd="0" parTransId="{68A170CE-6E73-4CE9-AD13-1B5E9ABA40C8}" sibTransId="{CBA8FB9C-2E24-4D55-AD64-6EE019E44ED8}"/>
    <dgm:cxn modelId="{8447361B-7116-432A-B717-19750F00AE7D}" type="presOf" srcId="{3BDF9E6B-F159-4A46-B355-8DB5A31DC21D}" destId="{DDBCEE5E-4736-4876-8719-DD1B4FAE6A1A}" srcOrd="0" destOrd="0" presId="urn:microsoft.com/office/officeart/2005/8/layout/default#2"/>
    <dgm:cxn modelId="{38F9779F-43A3-4F41-A6DB-0F5B18420C53}" type="presOf" srcId="{5A2DB669-13F9-474E-A0B9-1962C122F5EC}" destId="{7F5EA411-B56F-4560-A60C-DFA7AA91DF16}" srcOrd="0" destOrd="0" presId="urn:microsoft.com/office/officeart/2005/8/layout/default#2"/>
    <dgm:cxn modelId="{C04DF25E-AFFC-44FF-BCC1-B67892231578}" srcId="{56E75838-B194-425E-93EB-93E6FDC6CA69}" destId="{AF452D9A-D89A-4D27-A43A-DF2B327BC574}" srcOrd="6" destOrd="0" parTransId="{B72CBF25-C5C9-409B-B85D-A7A693F4763D}" sibTransId="{CDA75419-1ABA-4A30-BBF1-DB43BA61277B}"/>
    <dgm:cxn modelId="{63176E18-45EF-4237-A897-ADAE47315CCE}" srcId="{56E75838-B194-425E-93EB-93E6FDC6CA69}" destId="{4B323F59-8375-47F0-BFC7-7A098E628011}" srcOrd="14" destOrd="0" parTransId="{CFC8F2E8-EA54-4EF2-B01A-1D0C5ED5F0AB}" sibTransId="{128E9495-D768-4E1E-9703-0F264262577B}"/>
    <dgm:cxn modelId="{B328D258-FA0E-4FEC-B566-5297CED3E466}" srcId="{56E75838-B194-425E-93EB-93E6FDC6CA69}" destId="{277E2EC7-4FCC-432C-8CAF-AD6617F01C4E}" srcOrd="18" destOrd="0" parTransId="{82D0B2C2-2CE6-45AD-A089-B2EBE75FF877}" sibTransId="{5694D005-2412-48B4-A1BF-16CDBFA0D6FB}"/>
    <dgm:cxn modelId="{ED273D68-BF3C-4FA0-BC6B-87670BC6B715}" srcId="{56E75838-B194-425E-93EB-93E6FDC6CA69}" destId="{BFDAA57F-6341-4B16-B4B2-E5169DC72BC2}" srcOrd="16" destOrd="0" parTransId="{FB2870F5-95DD-4B78-81E0-1B025515F1EE}" sibTransId="{87E3E6D9-84A7-42DB-BCEC-C9E7D4A9FC8D}"/>
    <dgm:cxn modelId="{B8176199-4C80-41AA-B596-A1745AA91DA2}" type="presOf" srcId="{75CC83B6-2224-4BB3-9948-2C944C1F853A}" destId="{593AABEE-1DC9-450F-8B30-9C5B555D2428}" srcOrd="0" destOrd="0" presId="urn:microsoft.com/office/officeart/2005/8/layout/default#2"/>
    <dgm:cxn modelId="{9614C61A-036A-4B9F-BB02-941E032522A8}" srcId="{56E75838-B194-425E-93EB-93E6FDC6CA69}" destId="{9017D83E-F68C-4571-9D43-CFD99ADC4A90}" srcOrd="9" destOrd="0" parTransId="{E6296290-95C3-498F-8B1B-05ED90DB6320}" sibTransId="{AB57D378-1C7F-4CEA-B2AD-61790580D4B8}"/>
    <dgm:cxn modelId="{C0BB1B67-904A-4577-A7F9-3ED95226F359}" type="presOf" srcId="{C924A4E0-E095-4994-94DD-02A35501A647}" destId="{B058A41B-5E07-465A-9237-1C8E23598FCA}" srcOrd="0" destOrd="0" presId="urn:microsoft.com/office/officeart/2005/8/layout/default#2"/>
    <dgm:cxn modelId="{E1B7FB2F-109C-4A70-9642-2BC2C278714F}" type="presOf" srcId="{E31351C9-C735-4E01-8B5B-418554B16F77}" destId="{E0979CA2-9258-4AF8-BEB3-631A18E17AD6}" srcOrd="0" destOrd="0" presId="urn:microsoft.com/office/officeart/2005/8/layout/default#2"/>
    <dgm:cxn modelId="{83ED19A8-9EC2-4AAE-B1B8-2ECD53229484}" type="presOf" srcId="{277E2EC7-4FCC-432C-8CAF-AD6617F01C4E}" destId="{A581E87B-8E29-4A74-8F10-E2FD2DFE26BA}" srcOrd="0" destOrd="0" presId="urn:microsoft.com/office/officeart/2005/8/layout/default#2"/>
    <dgm:cxn modelId="{0FA1B2E9-3138-40F8-9317-7F0E36339CE2}" type="presOf" srcId="{3284C8CF-07F6-4D42-AD45-71BA2823C4F7}" destId="{1A69696F-A6B0-4522-9B7D-1B1E33F420ED}" srcOrd="0" destOrd="0" presId="urn:microsoft.com/office/officeart/2005/8/layout/default#2"/>
    <dgm:cxn modelId="{358D5C74-B17E-4533-A0A2-37FB8FEEB063}" srcId="{56E75838-B194-425E-93EB-93E6FDC6CA69}" destId="{3BDF9E6B-F159-4A46-B355-8DB5A31DC21D}" srcOrd="5" destOrd="0" parTransId="{A36B5CEB-0607-473E-A892-33CB833948C7}" sibTransId="{5403565D-C4B1-4AE6-9118-DCA7DA9E52E9}"/>
    <dgm:cxn modelId="{E1E1A8B7-148E-47A6-BC9A-77E406BD9E61}" srcId="{56E75838-B194-425E-93EB-93E6FDC6CA69}" destId="{8940E149-4E62-4055-86AE-8D43452A0962}" srcOrd="10" destOrd="0" parTransId="{DD7C2619-B2B2-45F2-B855-ABB8167F771F}" sibTransId="{FAC1CC7C-B352-4A31-A33C-48B911157880}"/>
    <dgm:cxn modelId="{953D5808-9361-4E8C-B1D4-F2CEB00CCD78}" type="presOf" srcId="{4EE45F00-FB7D-4F15-B4A2-DD34E850EC73}" destId="{9455A9BF-575C-47ED-9806-E9CD83341AEC}" srcOrd="0" destOrd="0" presId="urn:microsoft.com/office/officeart/2005/8/layout/default#2"/>
    <dgm:cxn modelId="{FCBFC0B9-5C39-490B-B901-09BF976F0ECC}" srcId="{56E75838-B194-425E-93EB-93E6FDC6CA69}" destId="{AA0299DB-B82C-4044-8898-72F36ED1057D}" srcOrd="1" destOrd="0" parTransId="{02F84628-D2AC-4A1A-BAE0-B6F9CF05A7BB}" sibTransId="{780973BD-2282-4832-B1C9-F1ABD2A59525}"/>
    <dgm:cxn modelId="{C53C662A-9E0D-4F92-8A57-4DE9F173A5C4}" srcId="{56E75838-B194-425E-93EB-93E6FDC6CA69}" destId="{75CC83B6-2224-4BB3-9948-2C944C1F853A}" srcOrd="17" destOrd="0" parTransId="{CD1023CA-3906-4C34-B681-5587BC736813}" sibTransId="{A85A155E-9581-49FA-8903-A950374D3C46}"/>
    <dgm:cxn modelId="{FB4B1620-F9A7-4443-8691-5447A0B8FB8A}" type="presOf" srcId="{9017D83E-F68C-4571-9D43-CFD99ADC4A90}" destId="{C5B98C27-7E28-4416-967B-615C5F758831}" srcOrd="0" destOrd="0" presId="urn:microsoft.com/office/officeart/2005/8/layout/default#2"/>
    <dgm:cxn modelId="{E994890C-4687-4A60-ACD6-7C57CA2C047C}" type="presOf" srcId="{91A96B6D-ED97-4AEF-8FC8-3D92B97F0FFC}" destId="{71CBC213-EAED-4253-8A0D-9A3F15CBEC79}" srcOrd="0" destOrd="0" presId="urn:microsoft.com/office/officeart/2005/8/layout/default#2"/>
    <dgm:cxn modelId="{F0F7D309-22A7-4AB0-A1A6-BCDE85CF9C73}" srcId="{56E75838-B194-425E-93EB-93E6FDC6CA69}" destId="{4EE45F00-FB7D-4F15-B4A2-DD34E850EC73}" srcOrd="15" destOrd="0" parTransId="{FE3DB24A-7241-449A-9360-825FBF248B7A}" sibTransId="{DB23FA00-DBF7-4937-9DF5-3212F2D6BCF9}"/>
    <dgm:cxn modelId="{41803CE9-2947-4166-825F-AE86C4739113}" srcId="{56E75838-B194-425E-93EB-93E6FDC6CA69}" destId="{3284C8CF-07F6-4D42-AD45-71BA2823C4F7}" srcOrd="11" destOrd="0" parTransId="{F06B15EB-4603-4237-B29A-E7FC369527C5}" sibTransId="{EFAF4E50-A58F-435C-B9DD-558129F061FC}"/>
    <dgm:cxn modelId="{751D0FAC-A18C-4DF2-BAD8-CBAFBFFAEE49}" srcId="{56E75838-B194-425E-93EB-93E6FDC6CA69}" destId="{5A2DB669-13F9-474E-A0B9-1962C122F5EC}" srcOrd="3" destOrd="0" parTransId="{9A718CA6-81DC-4D45-B02C-ACA7586C473D}" sibTransId="{A8F3B304-9B10-450A-AF14-58590AB6F3A1}"/>
    <dgm:cxn modelId="{857F2DAF-A0A8-47EA-9E52-0C22F264594D}" srcId="{56E75838-B194-425E-93EB-93E6FDC6CA69}" destId="{91A96B6D-ED97-4AEF-8FC8-3D92B97F0FFC}" srcOrd="0" destOrd="0" parTransId="{3290B314-E64A-4B7D-BCA2-63DA0A598AF3}" sibTransId="{D87F49B9-5E7D-4690-BC22-5BC2AB7EC4C1}"/>
    <dgm:cxn modelId="{2309C03F-979C-4876-9C04-497884696F8E}" srcId="{56E75838-B194-425E-93EB-93E6FDC6CA69}" destId="{60006ED2-0E0C-495D-987E-28B16B8D558B}" srcOrd="8" destOrd="0" parTransId="{710CE3C6-87A1-4013-8A3C-CD0E9A8B82E5}" sibTransId="{6630CF32-C454-4D70-A518-EF8F131C3363}"/>
    <dgm:cxn modelId="{E977F420-CC91-4939-8CD0-77E87762453F}" type="presOf" srcId="{BFDAA57F-6341-4B16-B4B2-E5169DC72BC2}" destId="{5DCB6974-3A9E-41B9-A988-AC3762AC2CF4}" srcOrd="0" destOrd="0" presId="urn:microsoft.com/office/officeart/2005/8/layout/default#2"/>
    <dgm:cxn modelId="{9E81BD5E-C14D-44FB-86FB-1263C9946665}" srcId="{56E75838-B194-425E-93EB-93E6FDC6CA69}" destId="{60BF8308-F714-4D1C-AFAB-08C1A5739295}" srcOrd="12" destOrd="0" parTransId="{ED16A848-F5A9-4B73-855A-E59E58C51B7D}" sibTransId="{BAF24625-5D83-42EE-8F1C-18F1F1050611}"/>
    <dgm:cxn modelId="{3A25596D-A9F1-4665-9651-49368487489B}" type="presOf" srcId="{8940E149-4E62-4055-86AE-8D43452A0962}" destId="{DDDD2D67-D820-4FCF-857E-964FF9E6C6DE}" srcOrd="0" destOrd="0" presId="urn:microsoft.com/office/officeart/2005/8/layout/default#2"/>
    <dgm:cxn modelId="{C5B3440A-DDB2-489B-BC1B-8F4E7CF1227C}" type="presOf" srcId="{60006ED2-0E0C-495D-987E-28B16B8D558B}" destId="{73CFF6E0-1440-44AF-9915-0F6B545B66C7}" srcOrd="0" destOrd="0" presId="urn:microsoft.com/office/officeart/2005/8/layout/default#2"/>
    <dgm:cxn modelId="{716AF90B-8514-42B6-AE68-E7B542D35792}" type="presOf" srcId="{69CEF6A5-DBD6-4E9A-8C29-92B5A162FBD5}" destId="{24052C3F-C5D3-41E0-9AFB-F0353CC1F1ED}" srcOrd="0" destOrd="0" presId="urn:microsoft.com/office/officeart/2005/8/layout/default#2"/>
    <dgm:cxn modelId="{6A8AD614-BBA4-46BA-A852-68A86AC6C11B}" type="presOf" srcId="{A5FE7E28-766A-4FD6-AC2A-6FBFBDA7EAF4}" destId="{CC74CEAB-54DB-462A-9D6D-DC31E90BC480}" srcOrd="0" destOrd="0" presId="urn:microsoft.com/office/officeart/2005/8/layout/default#2"/>
    <dgm:cxn modelId="{CBC9AAD2-31D2-4ED0-9BD1-2C152F3FB081}" type="presOf" srcId="{AF452D9A-D89A-4D27-A43A-DF2B327BC574}" destId="{031D10EA-D39D-4029-843B-7D4758D83E86}" srcOrd="0" destOrd="0" presId="urn:microsoft.com/office/officeart/2005/8/layout/default#2"/>
    <dgm:cxn modelId="{5D725921-E35C-4A96-822B-467942A17DF5}" type="presOf" srcId="{AA0299DB-B82C-4044-8898-72F36ED1057D}" destId="{6C4A087C-238D-475D-8841-866CBFE84AC9}" srcOrd="0" destOrd="0" presId="urn:microsoft.com/office/officeart/2005/8/layout/default#2"/>
    <dgm:cxn modelId="{E8375887-D3FA-4752-B5D8-5EB9F9A87E7D}" srcId="{56E75838-B194-425E-93EB-93E6FDC6CA69}" destId="{E31351C9-C735-4E01-8B5B-418554B16F77}" srcOrd="19" destOrd="0" parTransId="{3E8C4694-05D7-4F7C-91A0-B0CE34B9243F}" sibTransId="{C09CDA7C-948B-4CBB-BC61-87CCBC2C7A74}"/>
    <dgm:cxn modelId="{BE713287-1C49-4843-B28F-D569F1DEB636}" type="presOf" srcId="{4B323F59-8375-47F0-BFC7-7A098E628011}" destId="{CE8C3FD9-79B2-4BB7-894D-3E558AB9B0B6}" srcOrd="0" destOrd="0" presId="urn:microsoft.com/office/officeart/2005/8/layout/default#2"/>
    <dgm:cxn modelId="{266B85ED-A5C8-4258-B89A-B663BE9DF552}" type="presParOf" srcId="{8A10EA0F-27AE-4FF9-BD07-922348DC059B}" destId="{71CBC213-EAED-4253-8A0D-9A3F15CBEC79}" srcOrd="0" destOrd="0" presId="urn:microsoft.com/office/officeart/2005/8/layout/default#2"/>
    <dgm:cxn modelId="{B98CEAB9-BD77-4656-AD43-43257DF655B8}" type="presParOf" srcId="{8A10EA0F-27AE-4FF9-BD07-922348DC059B}" destId="{0A3643BA-9A20-48D4-B41E-FAB10C0B3D90}" srcOrd="1" destOrd="0" presId="urn:microsoft.com/office/officeart/2005/8/layout/default#2"/>
    <dgm:cxn modelId="{ED669471-B307-44F1-A55F-2B456FE0AAAF}" type="presParOf" srcId="{8A10EA0F-27AE-4FF9-BD07-922348DC059B}" destId="{6C4A087C-238D-475D-8841-866CBFE84AC9}" srcOrd="2" destOrd="0" presId="urn:microsoft.com/office/officeart/2005/8/layout/default#2"/>
    <dgm:cxn modelId="{595BA1EF-4A0F-4F38-B8F6-AAA1D19D1BD6}" type="presParOf" srcId="{8A10EA0F-27AE-4FF9-BD07-922348DC059B}" destId="{B40AE4BF-CE88-4CB4-95B8-F2BF67743FD1}" srcOrd="3" destOrd="0" presId="urn:microsoft.com/office/officeart/2005/8/layout/default#2"/>
    <dgm:cxn modelId="{65DB6F66-05D4-491B-A780-113A5ABE6AD3}" type="presParOf" srcId="{8A10EA0F-27AE-4FF9-BD07-922348DC059B}" destId="{24052C3F-C5D3-41E0-9AFB-F0353CC1F1ED}" srcOrd="4" destOrd="0" presId="urn:microsoft.com/office/officeart/2005/8/layout/default#2"/>
    <dgm:cxn modelId="{FF50819C-8C59-4919-98EC-BF4BAA359103}" type="presParOf" srcId="{8A10EA0F-27AE-4FF9-BD07-922348DC059B}" destId="{AFB421C1-221A-42DE-B790-1A5635DBB61B}" srcOrd="5" destOrd="0" presId="urn:microsoft.com/office/officeart/2005/8/layout/default#2"/>
    <dgm:cxn modelId="{60F90662-CCA7-4868-A14D-D7F845DEFBB1}" type="presParOf" srcId="{8A10EA0F-27AE-4FF9-BD07-922348DC059B}" destId="{7F5EA411-B56F-4560-A60C-DFA7AA91DF16}" srcOrd="6" destOrd="0" presId="urn:microsoft.com/office/officeart/2005/8/layout/default#2"/>
    <dgm:cxn modelId="{D3CBF514-1A10-41C3-8B5E-56D0E5524592}" type="presParOf" srcId="{8A10EA0F-27AE-4FF9-BD07-922348DC059B}" destId="{267B1226-2051-4A10-A704-617EBCDAF1F9}" srcOrd="7" destOrd="0" presId="urn:microsoft.com/office/officeart/2005/8/layout/default#2"/>
    <dgm:cxn modelId="{38565A14-79F3-4EC0-8279-21838881C6A6}" type="presParOf" srcId="{8A10EA0F-27AE-4FF9-BD07-922348DC059B}" destId="{DC210499-B9B7-4710-BF8C-6480C8981211}" srcOrd="8" destOrd="0" presId="urn:microsoft.com/office/officeart/2005/8/layout/default#2"/>
    <dgm:cxn modelId="{14E780EA-E455-4F75-B173-A6C86D0D69FB}" type="presParOf" srcId="{8A10EA0F-27AE-4FF9-BD07-922348DC059B}" destId="{CCC637AD-DDF1-415E-876A-E4B2F02874B3}" srcOrd="9" destOrd="0" presId="urn:microsoft.com/office/officeart/2005/8/layout/default#2"/>
    <dgm:cxn modelId="{5596B3CC-8EA7-49E2-84DA-DDC099D04B97}" type="presParOf" srcId="{8A10EA0F-27AE-4FF9-BD07-922348DC059B}" destId="{DDBCEE5E-4736-4876-8719-DD1B4FAE6A1A}" srcOrd="10" destOrd="0" presId="urn:microsoft.com/office/officeart/2005/8/layout/default#2"/>
    <dgm:cxn modelId="{AA40812E-3F51-4098-AE8D-CA83E9AD8109}" type="presParOf" srcId="{8A10EA0F-27AE-4FF9-BD07-922348DC059B}" destId="{52837E9F-325D-4240-B520-4B4B8906ECEA}" srcOrd="11" destOrd="0" presId="urn:microsoft.com/office/officeart/2005/8/layout/default#2"/>
    <dgm:cxn modelId="{7E42607E-2ABB-4C78-87CD-97B87577798B}" type="presParOf" srcId="{8A10EA0F-27AE-4FF9-BD07-922348DC059B}" destId="{031D10EA-D39D-4029-843B-7D4758D83E86}" srcOrd="12" destOrd="0" presId="urn:microsoft.com/office/officeart/2005/8/layout/default#2"/>
    <dgm:cxn modelId="{8D8F280C-2D0B-437C-83D6-55FB4DB8A64C}" type="presParOf" srcId="{8A10EA0F-27AE-4FF9-BD07-922348DC059B}" destId="{4B88FAFC-48BD-4A60-AC2B-D9DE909687BB}" srcOrd="13" destOrd="0" presId="urn:microsoft.com/office/officeart/2005/8/layout/default#2"/>
    <dgm:cxn modelId="{0EADB16E-A2B7-4D41-9DA3-9741178F1BCA}" type="presParOf" srcId="{8A10EA0F-27AE-4FF9-BD07-922348DC059B}" destId="{B058A41B-5E07-465A-9237-1C8E23598FCA}" srcOrd="14" destOrd="0" presId="urn:microsoft.com/office/officeart/2005/8/layout/default#2"/>
    <dgm:cxn modelId="{CCA2696E-B528-45D2-AFF8-EFECFC640914}" type="presParOf" srcId="{8A10EA0F-27AE-4FF9-BD07-922348DC059B}" destId="{89F41E59-BF6C-4EEA-B965-3D864F1FC172}" srcOrd="15" destOrd="0" presId="urn:microsoft.com/office/officeart/2005/8/layout/default#2"/>
    <dgm:cxn modelId="{B8854F4B-AF8D-4D75-8C4A-FD65EECD4617}" type="presParOf" srcId="{8A10EA0F-27AE-4FF9-BD07-922348DC059B}" destId="{73CFF6E0-1440-44AF-9915-0F6B545B66C7}" srcOrd="16" destOrd="0" presId="urn:microsoft.com/office/officeart/2005/8/layout/default#2"/>
    <dgm:cxn modelId="{F99A7958-B437-42E6-8F87-4A6B4B30D88C}" type="presParOf" srcId="{8A10EA0F-27AE-4FF9-BD07-922348DC059B}" destId="{EBC0C1F4-43C3-4CC9-A4DF-D3C79AEA5549}" srcOrd="17" destOrd="0" presId="urn:microsoft.com/office/officeart/2005/8/layout/default#2"/>
    <dgm:cxn modelId="{3119588F-11AB-4396-AD5F-412E208B23CE}" type="presParOf" srcId="{8A10EA0F-27AE-4FF9-BD07-922348DC059B}" destId="{C5B98C27-7E28-4416-967B-615C5F758831}" srcOrd="18" destOrd="0" presId="urn:microsoft.com/office/officeart/2005/8/layout/default#2"/>
    <dgm:cxn modelId="{96EED3A6-161A-4E15-A30D-7799EA62E3C9}" type="presParOf" srcId="{8A10EA0F-27AE-4FF9-BD07-922348DC059B}" destId="{DFC52D5A-FE7A-410D-94DC-36532E28CCE6}" srcOrd="19" destOrd="0" presId="urn:microsoft.com/office/officeart/2005/8/layout/default#2"/>
    <dgm:cxn modelId="{FD6A17D7-82A5-43DB-9B3C-694439846041}" type="presParOf" srcId="{8A10EA0F-27AE-4FF9-BD07-922348DC059B}" destId="{DDDD2D67-D820-4FCF-857E-964FF9E6C6DE}" srcOrd="20" destOrd="0" presId="urn:microsoft.com/office/officeart/2005/8/layout/default#2"/>
    <dgm:cxn modelId="{A8494F1C-8494-45B2-8891-E9788D14A9BA}" type="presParOf" srcId="{8A10EA0F-27AE-4FF9-BD07-922348DC059B}" destId="{9F8EA1E7-6C79-4A81-92D9-3C1987193961}" srcOrd="21" destOrd="0" presId="urn:microsoft.com/office/officeart/2005/8/layout/default#2"/>
    <dgm:cxn modelId="{92F7063F-9D99-4BC8-B8AC-69FC56F324F9}" type="presParOf" srcId="{8A10EA0F-27AE-4FF9-BD07-922348DC059B}" destId="{1A69696F-A6B0-4522-9B7D-1B1E33F420ED}" srcOrd="22" destOrd="0" presId="urn:microsoft.com/office/officeart/2005/8/layout/default#2"/>
    <dgm:cxn modelId="{960555CE-CD8F-4756-8364-B1FDF9B8DA1D}" type="presParOf" srcId="{8A10EA0F-27AE-4FF9-BD07-922348DC059B}" destId="{E1DF8A40-34E1-4D76-B89A-1C028836F836}" srcOrd="23" destOrd="0" presId="urn:microsoft.com/office/officeart/2005/8/layout/default#2"/>
    <dgm:cxn modelId="{9A821BD6-CDAD-47EE-AAB9-C95C79F7DF94}" type="presParOf" srcId="{8A10EA0F-27AE-4FF9-BD07-922348DC059B}" destId="{EB635EE4-9E76-4660-AEE7-2F8BF7998F7E}" srcOrd="24" destOrd="0" presId="urn:microsoft.com/office/officeart/2005/8/layout/default#2"/>
    <dgm:cxn modelId="{9A49E44F-EB8F-4247-9CFE-0BF5B295E32E}" type="presParOf" srcId="{8A10EA0F-27AE-4FF9-BD07-922348DC059B}" destId="{1104FAC1-6B16-4BC8-9D18-02F7203F9ED6}" srcOrd="25" destOrd="0" presId="urn:microsoft.com/office/officeart/2005/8/layout/default#2"/>
    <dgm:cxn modelId="{0E9E6204-75B1-4145-AC80-CA866EF0D111}" type="presParOf" srcId="{8A10EA0F-27AE-4FF9-BD07-922348DC059B}" destId="{CC74CEAB-54DB-462A-9D6D-DC31E90BC480}" srcOrd="26" destOrd="0" presId="urn:microsoft.com/office/officeart/2005/8/layout/default#2"/>
    <dgm:cxn modelId="{DF6061CB-7F80-4F2B-A52F-CE05E788918F}" type="presParOf" srcId="{8A10EA0F-27AE-4FF9-BD07-922348DC059B}" destId="{8A2CCA9F-B7F3-4EC2-B6D4-3035D1173757}" srcOrd="27" destOrd="0" presId="urn:microsoft.com/office/officeart/2005/8/layout/default#2"/>
    <dgm:cxn modelId="{E7CD97A4-B504-428A-ADF3-5F11E21A2DAF}" type="presParOf" srcId="{8A10EA0F-27AE-4FF9-BD07-922348DC059B}" destId="{CE8C3FD9-79B2-4BB7-894D-3E558AB9B0B6}" srcOrd="28" destOrd="0" presId="urn:microsoft.com/office/officeart/2005/8/layout/default#2"/>
    <dgm:cxn modelId="{652307B5-305F-407C-ACB7-29C070A0553E}" type="presParOf" srcId="{8A10EA0F-27AE-4FF9-BD07-922348DC059B}" destId="{16175C51-3BD7-43EB-BC0F-2F519CC9F5E0}" srcOrd="29" destOrd="0" presId="urn:microsoft.com/office/officeart/2005/8/layout/default#2"/>
    <dgm:cxn modelId="{80C085A4-0CB4-4ADA-9416-416BD31DE8B5}" type="presParOf" srcId="{8A10EA0F-27AE-4FF9-BD07-922348DC059B}" destId="{9455A9BF-575C-47ED-9806-E9CD83341AEC}" srcOrd="30" destOrd="0" presId="urn:microsoft.com/office/officeart/2005/8/layout/default#2"/>
    <dgm:cxn modelId="{AC4CCC64-C5F9-460F-A5DF-3F96115CA371}" type="presParOf" srcId="{8A10EA0F-27AE-4FF9-BD07-922348DC059B}" destId="{21CC2337-B545-40AC-BFDA-B6A5163FD9B7}" srcOrd="31" destOrd="0" presId="urn:microsoft.com/office/officeart/2005/8/layout/default#2"/>
    <dgm:cxn modelId="{E5E9A895-D884-4DB5-9A8A-C5CCEC7683BB}" type="presParOf" srcId="{8A10EA0F-27AE-4FF9-BD07-922348DC059B}" destId="{5DCB6974-3A9E-41B9-A988-AC3762AC2CF4}" srcOrd="32" destOrd="0" presId="urn:microsoft.com/office/officeart/2005/8/layout/default#2"/>
    <dgm:cxn modelId="{3B277470-0432-48AA-8EEE-EE12876D1AD8}" type="presParOf" srcId="{8A10EA0F-27AE-4FF9-BD07-922348DC059B}" destId="{E0898657-AC27-4F93-8530-54CD64C43875}" srcOrd="33" destOrd="0" presId="urn:microsoft.com/office/officeart/2005/8/layout/default#2"/>
    <dgm:cxn modelId="{7F50BBFC-30FA-418B-B218-0E94BAF9713F}" type="presParOf" srcId="{8A10EA0F-27AE-4FF9-BD07-922348DC059B}" destId="{593AABEE-1DC9-450F-8B30-9C5B555D2428}" srcOrd="34" destOrd="0" presId="urn:microsoft.com/office/officeart/2005/8/layout/default#2"/>
    <dgm:cxn modelId="{C9F82B4D-50C4-424D-867E-957BDF3883AD}" type="presParOf" srcId="{8A10EA0F-27AE-4FF9-BD07-922348DC059B}" destId="{D4302EFB-1150-4D33-A11C-818C5543DBB0}" srcOrd="35" destOrd="0" presId="urn:microsoft.com/office/officeart/2005/8/layout/default#2"/>
    <dgm:cxn modelId="{D89BD0CE-942A-4E0C-BDA3-D3B505E9EA46}" type="presParOf" srcId="{8A10EA0F-27AE-4FF9-BD07-922348DC059B}" destId="{A581E87B-8E29-4A74-8F10-E2FD2DFE26BA}" srcOrd="36" destOrd="0" presId="urn:microsoft.com/office/officeart/2005/8/layout/default#2"/>
    <dgm:cxn modelId="{89FE2FFF-6262-4FF2-A398-D44E9C4F86A6}" type="presParOf" srcId="{8A10EA0F-27AE-4FF9-BD07-922348DC059B}" destId="{37F7C4A8-FDC5-48DE-A8BC-1DAE87691153}" srcOrd="37" destOrd="0" presId="urn:microsoft.com/office/officeart/2005/8/layout/default#2"/>
    <dgm:cxn modelId="{5F6D0565-5387-40C7-BC46-92C5578BC37A}" type="presParOf" srcId="{8A10EA0F-27AE-4FF9-BD07-922348DC059B}" destId="{E0979CA2-9258-4AF8-BEB3-631A18E17AD6}" srcOrd="38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B2220B1-3D95-414E-9897-1AEF54F6D6B0}" type="doc">
      <dgm:prSet loTypeId="urn:microsoft.com/office/officeart/2005/8/layout/radial3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47FA851-93CF-424E-B958-3CB2C4A59170}">
      <dgm:prSet phldrT="[Tekst]"/>
      <dgm:spPr/>
      <dgm:t>
        <a:bodyPr/>
        <a:lstStyle/>
        <a:p>
          <a:r>
            <a:rPr lang="pl-PL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KIEROWNIK</a:t>
          </a:r>
          <a:endParaRPr lang="pl-PL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31C5F6-F25E-4642-9CEF-C16D938E9595}" type="parTrans" cxnId="{308BFC18-B29F-49E2-AF52-BEA52F4D3E4B}">
      <dgm:prSet/>
      <dgm:spPr/>
      <dgm:t>
        <a:bodyPr/>
        <a:lstStyle/>
        <a:p>
          <a:endParaRPr lang="pl-PL"/>
        </a:p>
      </dgm:t>
    </dgm:pt>
    <dgm:pt modelId="{03033628-9C75-47B8-AF95-4CC7A97A4B1C}" type="sibTrans" cxnId="{308BFC18-B29F-49E2-AF52-BEA52F4D3E4B}">
      <dgm:prSet/>
      <dgm:spPr/>
      <dgm:t>
        <a:bodyPr/>
        <a:lstStyle/>
        <a:p>
          <a:endParaRPr lang="pl-PL"/>
        </a:p>
      </dgm:t>
    </dgm:pt>
    <dgm:pt modelId="{76474737-F8F0-461B-A8BF-D08F972771F6}" type="asst">
      <dgm:prSet phldrT="[Tekst]" custT="1"/>
      <dgm:spPr/>
      <dgm:t>
        <a:bodyPr/>
        <a:lstStyle/>
        <a:p>
          <a:r>
            <a:rPr lang="pl-PL" sz="1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ZESPÓŁ INTERDYSCYPLINARNY</a:t>
          </a:r>
          <a:endParaRPr lang="pl-PL" sz="10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AE6917-B4FD-4770-948F-A7A51D9C632A}" type="parTrans" cxnId="{C193763E-1C53-4FF5-BC99-55C00C74E637}">
      <dgm:prSet/>
      <dgm:spPr/>
      <dgm:t>
        <a:bodyPr/>
        <a:lstStyle/>
        <a:p>
          <a:endParaRPr lang="pl-PL"/>
        </a:p>
      </dgm:t>
    </dgm:pt>
    <dgm:pt modelId="{674B8EAB-1424-47AC-A4E1-A8BA4F16C98C}" type="sibTrans" cxnId="{C193763E-1C53-4FF5-BC99-55C00C74E637}">
      <dgm:prSet/>
      <dgm:spPr/>
      <dgm:t>
        <a:bodyPr/>
        <a:lstStyle/>
        <a:p>
          <a:endParaRPr lang="pl-PL"/>
        </a:p>
      </dgm:t>
    </dgm:pt>
    <dgm:pt modelId="{F1FBE02D-7DAE-4355-9893-40C437990B67}">
      <dgm:prSet phldrT="[Tekst]" custT="1"/>
      <dgm:spPr/>
      <dgm:t>
        <a:bodyPr/>
        <a:lstStyle/>
        <a:p>
          <a:r>
            <a:rPr lang="pl-PL" sz="1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SEKCJA ŚWIADCZEŃ RODZINNYCH I FUNDUSZU ALIMENTACYJNEGO</a:t>
          </a:r>
          <a:endParaRPr lang="pl-PL" sz="10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A547949-668E-4E54-BF33-B60A935CD5CB}" type="parTrans" cxnId="{93BA3A61-7B8A-48AA-98BC-E9CC3549F3FB}">
      <dgm:prSet/>
      <dgm:spPr/>
      <dgm:t>
        <a:bodyPr/>
        <a:lstStyle/>
        <a:p>
          <a:endParaRPr lang="pl-PL"/>
        </a:p>
      </dgm:t>
    </dgm:pt>
    <dgm:pt modelId="{B42026E1-404E-421A-922F-C99316ABD5F7}" type="sibTrans" cxnId="{93BA3A61-7B8A-48AA-98BC-E9CC3549F3FB}">
      <dgm:prSet/>
      <dgm:spPr/>
      <dgm:t>
        <a:bodyPr/>
        <a:lstStyle/>
        <a:p>
          <a:endParaRPr lang="pl-PL"/>
        </a:p>
      </dgm:t>
    </dgm:pt>
    <dgm:pt modelId="{D43046FE-9A9E-4AEB-8067-10731E827059}">
      <dgm:prSet phldrT="[Tekst]" custT="1"/>
      <dgm:spPr/>
      <dgm:t>
        <a:bodyPr/>
        <a:lstStyle/>
        <a:p>
          <a:r>
            <a:rPr lang="pl-PL" sz="100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SEKCJA ŚWIADCZEŃ WYCHOWAWCZYCH</a:t>
          </a:r>
          <a:endParaRPr lang="pl-PL" sz="10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690AD26-A6FC-4898-8C34-8EB6D587A40C}" type="parTrans" cxnId="{1E7FF84E-0DFF-4E0E-B41F-445C13CC09D3}">
      <dgm:prSet/>
      <dgm:spPr/>
      <dgm:t>
        <a:bodyPr/>
        <a:lstStyle/>
        <a:p>
          <a:endParaRPr lang="pl-PL"/>
        </a:p>
      </dgm:t>
    </dgm:pt>
    <dgm:pt modelId="{16D327BB-1DC5-42B7-89F8-A19A1CFDCD6F}" type="sibTrans" cxnId="{1E7FF84E-0DFF-4E0E-B41F-445C13CC09D3}">
      <dgm:prSet/>
      <dgm:spPr/>
      <dgm:t>
        <a:bodyPr/>
        <a:lstStyle/>
        <a:p>
          <a:endParaRPr lang="pl-PL"/>
        </a:p>
      </dgm:t>
    </dgm:pt>
    <dgm:pt modelId="{34A25F16-9A27-4516-9251-B18F14FC205C}">
      <dgm:prSet phldrT="[Tekst]" custT="1"/>
      <dgm:spPr/>
      <dgm:t>
        <a:bodyPr/>
        <a:lstStyle/>
        <a:p>
          <a:r>
            <a:rPr lang="pl-PL" sz="1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KLUB INTEGRACJI SPOŁECZNEJ</a:t>
          </a:r>
          <a:endParaRPr lang="pl-PL" sz="10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0C77AF-91E5-4E21-9068-7A45E3338574}" type="parTrans" cxnId="{71DD612E-327F-4AD2-B249-6A58A7A32BC5}">
      <dgm:prSet/>
      <dgm:spPr/>
      <dgm:t>
        <a:bodyPr/>
        <a:lstStyle/>
        <a:p>
          <a:endParaRPr lang="pl-PL"/>
        </a:p>
      </dgm:t>
    </dgm:pt>
    <dgm:pt modelId="{DE0E9C92-3386-40B7-ABD5-A89F5D60F986}" type="sibTrans" cxnId="{71DD612E-327F-4AD2-B249-6A58A7A32BC5}">
      <dgm:prSet/>
      <dgm:spPr/>
      <dgm:t>
        <a:bodyPr/>
        <a:lstStyle/>
        <a:p>
          <a:endParaRPr lang="pl-PL"/>
        </a:p>
      </dgm:t>
    </dgm:pt>
    <dgm:pt modelId="{30922784-B75E-44D2-9165-39B4049D1787}" type="asst">
      <dgm:prSet phldrT="[Tekst]" custT="1"/>
      <dgm:spPr/>
      <dgm:t>
        <a:bodyPr/>
        <a:lstStyle/>
        <a:p>
          <a:r>
            <a:rPr lang="pl-PL" sz="10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ŚRODOWISKOWY</a:t>
          </a:r>
          <a:r>
            <a:rPr lang="pl-PL" sz="1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DOM SAMOPOMOCY</a:t>
          </a:r>
          <a:endParaRPr lang="pl-PL" sz="1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A65777A-CD35-45D6-8E77-AF2724F8BCEB}" type="parTrans" cxnId="{CCC3AA43-C12E-46CB-93E3-1381D6065269}">
      <dgm:prSet/>
      <dgm:spPr/>
      <dgm:t>
        <a:bodyPr/>
        <a:lstStyle/>
        <a:p>
          <a:endParaRPr lang="pl-PL"/>
        </a:p>
      </dgm:t>
    </dgm:pt>
    <dgm:pt modelId="{E1DF5A94-8BA9-40A6-A86B-4C036E34E686}" type="sibTrans" cxnId="{CCC3AA43-C12E-46CB-93E3-1381D6065269}">
      <dgm:prSet/>
      <dgm:spPr/>
      <dgm:t>
        <a:bodyPr/>
        <a:lstStyle/>
        <a:p>
          <a:endParaRPr lang="pl-PL"/>
        </a:p>
      </dgm:t>
    </dgm:pt>
    <dgm:pt modelId="{F9C79115-2CF2-4767-8245-4A0F652F7E8A}" type="asst">
      <dgm:prSet phldrT="[Tekst]" custT="1"/>
      <dgm:spPr/>
      <dgm:t>
        <a:bodyPr/>
        <a:lstStyle/>
        <a:p>
          <a:r>
            <a:rPr lang="pl-PL" sz="1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ASYSTENT RODZINY</a:t>
          </a:r>
          <a:endParaRPr lang="pl-PL" sz="1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8C1C76E-58B1-4C6C-B91D-3CCC62F0341D}" type="parTrans" cxnId="{1EF39AAD-8BEA-4B2C-8F4B-19DCF4308EAB}">
      <dgm:prSet/>
      <dgm:spPr/>
      <dgm:t>
        <a:bodyPr/>
        <a:lstStyle/>
        <a:p>
          <a:endParaRPr lang="pl-PL"/>
        </a:p>
      </dgm:t>
    </dgm:pt>
    <dgm:pt modelId="{A1991D49-1255-4838-A165-87EDF5C934B1}" type="sibTrans" cxnId="{1EF39AAD-8BEA-4B2C-8F4B-19DCF4308EAB}">
      <dgm:prSet/>
      <dgm:spPr/>
      <dgm:t>
        <a:bodyPr/>
        <a:lstStyle/>
        <a:p>
          <a:endParaRPr lang="pl-PL"/>
        </a:p>
      </dgm:t>
    </dgm:pt>
    <dgm:pt modelId="{BE321359-D80F-4CC4-B586-7553481D1D27}" type="asst">
      <dgm:prSet phldrT="[Tekst]" custT="1"/>
      <dgm:spPr/>
      <dgm:t>
        <a:bodyPr/>
        <a:lstStyle/>
        <a:p>
          <a:r>
            <a:rPr lang="pl-PL" sz="1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SEKCJA FINANSOWO- KSIĘGOWA</a:t>
          </a:r>
          <a:endParaRPr lang="pl-PL" sz="10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58FB55F-19FA-4176-B79B-E7CCF4F48C16}" type="parTrans" cxnId="{8C34B94B-E839-4A14-9051-BAA381240181}">
      <dgm:prSet/>
      <dgm:spPr/>
      <dgm:t>
        <a:bodyPr/>
        <a:lstStyle/>
        <a:p>
          <a:endParaRPr lang="pl-PL"/>
        </a:p>
      </dgm:t>
    </dgm:pt>
    <dgm:pt modelId="{34C0DDF5-D321-491A-B3BA-4133ECF85069}" type="sibTrans" cxnId="{8C34B94B-E839-4A14-9051-BAA381240181}">
      <dgm:prSet/>
      <dgm:spPr/>
      <dgm:t>
        <a:bodyPr/>
        <a:lstStyle/>
        <a:p>
          <a:endParaRPr lang="pl-PL"/>
        </a:p>
      </dgm:t>
    </dgm:pt>
    <dgm:pt modelId="{AB8BF25D-FEF1-40BD-BEAA-9D51D27E2F17}">
      <dgm:prSet custT="1"/>
      <dgm:spPr/>
      <dgm:t>
        <a:bodyPr/>
        <a:lstStyle/>
        <a:p>
          <a:r>
            <a:rPr lang="pl-PL" sz="100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SEKCJA ADMINISTRACYJNO - POMOCNICZA</a:t>
          </a:r>
          <a:endParaRPr lang="pl-PL" sz="10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404A428-5CFD-4763-A9EA-807E225108AB}" type="parTrans" cxnId="{8D6E3474-56C8-4143-90FA-F63D95DA8F42}">
      <dgm:prSet/>
      <dgm:spPr/>
      <dgm:t>
        <a:bodyPr/>
        <a:lstStyle/>
        <a:p>
          <a:endParaRPr lang="pl-PL"/>
        </a:p>
      </dgm:t>
    </dgm:pt>
    <dgm:pt modelId="{408E99C3-07F7-4380-9919-DB3D35A69B3B}" type="sibTrans" cxnId="{8D6E3474-56C8-4143-90FA-F63D95DA8F42}">
      <dgm:prSet/>
      <dgm:spPr/>
      <dgm:t>
        <a:bodyPr/>
        <a:lstStyle/>
        <a:p>
          <a:endParaRPr lang="pl-PL"/>
        </a:p>
      </dgm:t>
    </dgm:pt>
    <dgm:pt modelId="{F1BFE904-93D7-4357-8907-A79A6C0B32F6}">
      <dgm:prSet custT="1"/>
      <dgm:spPr/>
      <dgm:t>
        <a:bodyPr/>
        <a:lstStyle/>
        <a:p>
          <a:r>
            <a:rPr lang="pl-PL" sz="1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SEKCJA ŚWIADCZEŃ POMOCY SPOŁECZNEJ</a:t>
          </a:r>
          <a:endParaRPr lang="pl-PL" sz="10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51FDA7-BBAD-481A-B09B-31CB6E5B1AB8}" type="parTrans" cxnId="{8E2FA42F-CEA4-41B3-A3C4-ACE3816D69A2}">
      <dgm:prSet/>
      <dgm:spPr/>
      <dgm:t>
        <a:bodyPr/>
        <a:lstStyle/>
        <a:p>
          <a:endParaRPr lang="pl-PL"/>
        </a:p>
      </dgm:t>
    </dgm:pt>
    <dgm:pt modelId="{314F9BBA-5346-4F4C-BEF1-DA51AB43B631}" type="sibTrans" cxnId="{8E2FA42F-CEA4-41B3-A3C4-ACE3816D69A2}">
      <dgm:prSet/>
      <dgm:spPr/>
      <dgm:t>
        <a:bodyPr/>
        <a:lstStyle/>
        <a:p>
          <a:endParaRPr lang="pl-PL"/>
        </a:p>
      </dgm:t>
    </dgm:pt>
    <dgm:pt modelId="{F6FE45AC-E2DC-48EB-830A-2D0E8E21E833}">
      <dgm:prSet custT="1"/>
      <dgm:spPr/>
      <dgm:t>
        <a:bodyPr/>
        <a:lstStyle/>
        <a:p>
          <a:r>
            <a:rPr lang="pl-PL" sz="1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SEKCJA POMOCY ŚRODOWISKOWEJ</a:t>
          </a:r>
          <a:endParaRPr lang="pl-PL" sz="1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5415046-146A-431D-BF97-7EBD58AEF2BC}" type="parTrans" cxnId="{0675602C-8A24-4249-B29E-2DAF90FDFA6A}">
      <dgm:prSet/>
      <dgm:spPr/>
      <dgm:t>
        <a:bodyPr/>
        <a:lstStyle/>
        <a:p>
          <a:endParaRPr lang="pl-PL"/>
        </a:p>
      </dgm:t>
    </dgm:pt>
    <dgm:pt modelId="{78AB9454-0CAF-4A48-A453-B0E4E3C6EF27}" type="sibTrans" cxnId="{0675602C-8A24-4249-B29E-2DAF90FDFA6A}">
      <dgm:prSet/>
      <dgm:spPr/>
      <dgm:t>
        <a:bodyPr/>
        <a:lstStyle/>
        <a:p>
          <a:endParaRPr lang="pl-PL"/>
        </a:p>
      </dgm:t>
    </dgm:pt>
    <dgm:pt modelId="{1F7E182F-17D5-4148-AE89-B277B1F412C0}" type="pres">
      <dgm:prSet presAssocID="{6B2220B1-3D95-414E-9897-1AEF54F6D6B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3FFD158-2F71-437A-A52D-7163AE42AF4C}" type="pres">
      <dgm:prSet presAssocID="{6B2220B1-3D95-414E-9897-1AEF54F6D6B0}" presName="radial" presStyleCnt="0">
        <dgm:presLayoutVars>
          <dgm:animLvl val="ctr"/>
        </dgm:presLayoutVars>
      </dgm:prSet>
      <dgm:spPr/>
    </dgm:pt>
    <dgm:pt modelId="{4D878847-88C4-4754-B9C9-00555731DBBB}" type="pres">
      <dgm:prSet presAssocID="{947FA851-93CF-424E-B958-3CB2C4A59170}" presName="centerShape" presStyleLbl="vennNode1" presStyleIdx="0" presStyleCnt="11"/>
      <dgm:spPr/>
      <dgm:t>
        <a:bodyPr/>
        <a:lstStyle/>
        <a:p>
          <a:endParaRPr lang="pl-PL"/>
        </a:p>
      </dgm:t>
    </dgm:pt>
    <dgm:pt modelId="{8C556D32-B8F9-47E3-ADF7-D841474F8ED0}" type="pres">
      <dgm:prSet presAssocID="{76474737-F8F0-461B-A8BF-D08F972771F6}" presName="node" presStyleLbl="vennNode1" presStyleIdx="1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5DE8D7C-5D7D-4F00-8F08-BD30F7636D4C}" type="pres">
      <dgm:prSet presAssocID="{30922784-B75E-44D2-9165-39B4049D1787}" presName="node" presStyleLbl="vennNode1" presStyleIdx="2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2CE58F9-FDE4-413D-A353-028B9B250358}" type="pres">
      <dgm:prSet presAssocID="{F9C79115-2CF2-4767-8245-4A0F652F7E8A}" presName="node" presStyleLbl="vennNode1" presStyleIdx="3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25D1A8D-CFFB-4828-AE13-9300790F8159}" type="pres">
      <dgm:prSet presAssocID="{BE321359-D80F-4CC4-B586-7553481D1D27}" presName="node" presStyleLbl="vennNode1" presStyleIdx="4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0EACD6D-95AB-4FBA-9BA2-2B258C75241F}" type="pres">
      <dgm:prSet presAssocID="{F6FE45AC-E2DC-48EB-830A-2D0E8E21E833}" presName="node" presStyleLbl="vennNode1" presStyleIdx="5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01711A5-8E80-495A-9FD1-BA01D7E64337}" type="pres">
      <dgm:prSet presAssocID="{F1BFE904-93D7-4357-8907-A79A6C0B32F6}" presName="node" presStyleLbl="vennNode1" presStyleIdx="6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C99ACD2-6734-4338-BE0B-CF0631027A4E}" type="pres">
      <dgm:prSet presAssocID="{F1FBE02D-7DAE-4355-9893-40C437990B67}" presName="node" presStyleLbl="vennNode1" presStyleIdx="7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D53FFCC-E276-4012-A928-0C233DDA672C}" type="pres">
      <dgm:prSet presAssocID="{D43046FE-9A9E-4AEB-8067-10731E827059}" presName="node" presStyleLbl="vennNode1" presStyleIdx="8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CDDB416-DAD4-4F45-957C-64AD5A3943BE}" type="pres">
      <dgm:prSet presAssocID="{AB8BF25D-FEF1-40BD-BEAA-9D51D27E2F17}" presName="node" presStyleLbl="vennNode1" presStyleIdx="9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036DEBD-C9F1-4B92-A2E4-F08C08C73C26}" type="pres">
      <dgm:prSet presAssocID="{34A25F16-9A27-4516-9251-B18F14FC205C}" presName="node" presStyleLbl="vennNode1" presStyleIdx="10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1DD612E-327F-4AD2-B249-6A58A7A32BC5}" srcId="{947FA851-93CF-424E-B958-3CB2C4A59170}" destId="{34A25F16-9A27-4516-9251-B18F14FC205C}" srcOrd="9" destOrd="0" parTransId="{750C77AF-91E5-4E21-9068-7A45E3338574}" sibTransId="{DE0E9C92-3386-40B7-ABD5-A89F5D60F986}"/>
    <dgm:cxn modelId="{3CC17626-7768-49A2-8DCE-CA34E8BD60CA}" type="presOf" srcId="{34A25F16-9A27-4516-9251-B18F14FC205C}" destId="{9036DEBD-C9F1-4B92-A2E4-F08C08C73C26}" srcOrd="0" destOrd="0" presId="urn:microsoft.com/office/officeart/2005/8/layout/radial3"/>
    <dgm:cxn modelId="{7E373F14-9B8B-4E95-BF1D-FF9617299FDC}" type="presOf" srcId="{F1BFE904-93D7-4357-8907-A79A6C0B32F6}" destId="{B01711A5-8E80-495A-9FD1-BA01D7E64337}" srcOrd="0" destOrd="0" presId="urn:microsoft.com/office/officeart/2005/8/layout/radial3"/>
    <dgm:cxn modelId="{8D6E3474-56C8-4143-90FA-F63D95DA8F42}" srcId="{947FA851-93CF-424E-B958-3CB2C4A59170}" destId="{AB8BF25D-FEF1-40BD-BEAA-9D51D27E2F17}" srcOrd="8" destOrd="0" parTransId="{3404A428-5CFD-4763-A9EA-807E225108AB}" sibTransId="{408E99C3-07F7-4380-9919-DB3D35A69B3B}"/>
    <dgm:cxn modelId="{0675602C-8A24-4249-B29E-2DAF90FDFA6A}" srcId="{947FA851-93CF-424E-B958-3CB2C4A59170}" destId="{F6FE45AC-E2DC-48EB-830A-2D0E8E21E833}" srcOrd="4" destOrd="0" parTransId="{E5415046-146A-431D-BF97-7EBD58AEF2BC}" sibTransId="{78AB9454-0CAF-4A48-A453-B0E4E3C6EF27}"/>
    <dgm:cxn modelId="{8E2FA42F-CEA4-41B3-A3C4-ACE3816D69A2}" srcId="{947FA851-93CF-424E-B958-3CB2C4A59170}" destId="{F1BFE904-93D7-4357-8907-A79A6C0B32F6}" srcOrd="5" destOrd="0" parTransId="{C751FDA7-BBAD-481A-B09B-31CB6E5B1AB8}" sibTransId="{314F9BBA-5346-4F4C-BEF1-DA51AB43B631}"/>
    <dgm:cxn modelId="{9CF41750-5D84-4A25-A2C0-455DC62F0174}" type="presOf" srcId="{76474737-F8F0-461B-A8BF-D08F972771F6}" destId="{8C556D32-B8F9-47E3-ADF7-D841474F8ED0}" srcOrd="0" destOrd="0" presId="urn:microsoft.com/office/officeart/2005/8/layout/radial3"/>
    <dgm:cxn modelId="{B395C0FC-6CBC-4F61-B5DB-6E72CFC5327F}" type="presOf" srcId="{AB8BF25D-FEF1-40BD-BEAA-9D51D27E2F17}" destId="{7CDDB416-DAD4-4F45-957C-64AD5A3943BE}" srcOrd="0" destOrd="0" presId="urn:microsoft.com/office/officeart/2005/8/layout/radial3"/>
    <dgm:cxn modelId="{93BA3A61-7B8A-48AA-98BC-E9CC3549F3FB}" srcId="{947FA851-93CF-424E-B958-3CB2C4A59170}" destId="{F1FBE02D-7DAE-4355-9893-40C437990B67}" srcOrd="6" destOrd="0" parTransId="{1A547949-668E-4E54-BF33-B60A935CD5CB}" sibTransId="{B42026E1-404E-421A-922F-C99316ABD5F7}"/>
    <dgm:cxn modelId="{DE3DFF00-0D72-4A09-A6CF-85FC92415557}" type="presOf" srcId="{BE321359-D80F-4CC4-B586-7553481D1D27}" destId="{C25D1A8D-CFFB-4828-AE13-9300790F8159}" srcOrd="0" destOrd="0" presId="urn:microsoft.com/office/officeart/2005/8/layout/radial3"/>
    <dgm:cxn modelId="{1E7FF84E-0DFF-4E0E-B41F-445C13CC09D3}" srcId="{947FA851-93CF-424E-B958-3CB2C4A59170}" destId="{D43046FE-9A9E-4AEB-8067-10731E827059}" srcOrd="7" destOrd="0" parTransId="{A690AD26-A6FC-4898-8C34-8EB6D587A40C}" sibTransId="{16D327BB-1DC5-42B7-89F8-A19A1CFDCD6F}"/>
    <dgm:cxn modelId="{AF863202-1D9A-491E-96BD-8D6275D500DC}" type="presOf" srcId="{F1FBE02D-7DAE-4355-9893-40C437990B67}" destId="{3C99ACD2-6734-4338-BE0B-CF0631027A4E}" srcOrd="0" destOrd="0" presId="urn:microsoft.com/office/officeart/2005/8/layout/radial3"/>
    <dgm:cxn modelId="{018B53A4-2E11-4B20-AD55-A7BDD9392B92}" type="presOf" srcId="{947FA851-93CF-424E-B958-3CB2C4A59170}" destId="{4D878847-88C4-4754-B9C9-00555731DBBB}" srcOrd="0" destOrd="0" presId="urn:microsoft.com/office/officeart/2005/8/layout/radial3"/>
    <dgm:cxn modelId="{C193763E-1C53-4FF5-BC99-55C00C74E637}" srcId="{947FA851-93CF-424E-B958-3CB2C4A59170}" destId="{76474737-F8F0-461B-A8BF-D08F972771F6}" srcOrd="0" destOrd="0" parTransId="{15AE6917-B4FD-4770-948F-A7A51D9C632A}" sibTransId="{674B8EAB-1424-47AC-A4E1-A8BA4F16C98C}"/>
    <dgm:cxn modelId="{554E8E7F-F882-408A-99A4-7FBDCB8DAE84}" type="presOf" srcId="{30922784-B75E-44D2-9165-39B4049D1787}" destId="{25DE8D7C-5D7D-4F00-8F08-BD30F7636D4C}" srcOrd="0" destOrd="0" presId="urn:microsoft.com/office/officeart/2005/8/layout/radial3"/>
    <dgm:cxn modelId="{308BFC18-B29F-49E2-AF52-BEA52F4D3E4B}" srcId="{6B2220B1-3D95-414E-9897-1AEF54F6D6B0}" destId="{947FA851-93CF-424E-B958-3CB2C4A59170}" srcOrd="0" destOrd="0" parTransId="{4631C5F6-F25E-4642-9CEF-C16D938E9595}" sibTransId="{03033628-9C75-47B8-AF95-4CC7A97A4B1C}"/>
    <dgm:cxn modelId="{CCC3AA43-C12E-46CB-93E3-1381D6065269}" srcId="{947FA851-93CF-424E-B958-3CB2C4A59170}" destId="{30922784-B75E-44D2-9165-39B4049D1787}" srcOrd="1" destOrd="0" parTransId="{6A65777A-CD35-45D6-8E77-AF2724F8BCEB}" sibTransId="{E1DF5A94-8BA9-40A6-A86B-4C036E34E686}"/>
    <dgm:cxn modelId="{8C52BAD4-3D17-45A0-B7C3-15480A9BC3AD}" type="presOf" srcId="{F9C79115-2CF2-4767-8245-4A0F652F7E8A}" destId="{02CE58F9-FDE4-413D-A353-028B9B250358}" srcOrd="0" destOrd="0" presId="urn:microsoft.com/office/officeart/2005/8/layout/radial3"/>
    <dgm:cxn modelId="{F61118DF-E718-4CA4-85CD-00B36A7188BF}" type="presOf" srcId="{F6FE45AC-E2DC-48EB-830A-2D0E8E21E833}" destId="{10EACD6D-95AB-4FBA-9BA2-2B258C75241F}" srcOrd="0" destOrd="0" presId="urn:microsoft.com/office/officeart/2005/8/layout/radial3"/>
    <dgm:cxn modelId="{1EF39AAD-8BEA-4B2C-8F4B-19DCF4308EAB}" srcId="{947FA851-93CF-424E-B958-3CB2C4A59170}" destId="{F9C79115-2CF2-4767-8245-4A0F652F7E8A}" srcOrd="2" destOrd="0" parTransId="{D8C1C76E-58B1-4C6C-B91D-3CCC62F0341D}" sibTransId="{A1991D49-1255-4838-A165-87EDF5C934B1}"/>
    <dgm:cxn modelId="{8C34B94B-E839-4A14-9051-BAA381240181}" srcId="{947FA851-93CF-424E-B958-3CB2C4A59170}" destId="{BE321359-D80F-4CC4-B586-7553481D1D27}" srcOrd="3" destOrd="0" parTransId="{C58FB55F-19FA-4176-B79B-E7CCF4F48C16}" sibTransId="{34C0DDF5-D321-491A-B3BA-4133ECF85069}"/>
    <dgm:cxn modelId="{510A2272-0D31-4C96-A8D6-F2FD95E72B0B}" type="presOf" srcId="{D43046FE-9A9E-4AEB-8067-10731E827059}" destId="{8D53FFCC-E276-4012-A928-0C233DDA672C}" srcOrd="0" destOrd="0" presId="urn:microsoft.com/office/officeart/2005/8/layout/radial3"/>
    <dgm:cxn modelId="{1E51B613-2AD9-452E-BF7D-D4972137AD8D}" type="presOf" srcId="{6B2220B1-3D95-414E-9897-1AEF54F6D6B0}" destId="{1F7E182F-17D5-4148-AE89-B277B1F412C0}" srcOrd="0" destOrd="0" presId="urn:microsoft.com/office/officeart/2005/8/layout/radial3"/>
    <dgm:cxn modelId="{CFC012C8-98D4-4CD8-BD3F-BD9A6F76A047}" type="presParOf" srcId="{1F7E182F-17D5-4148-AE89-B277B1F412C0}" destId="{33FFD158-2F71-437A-A52D-7163AE42AF4C}" srcOrd="0" destOrd="0" presId="urn:microsoft.com/office/officeart/2005/8/layout/radial3"/>
    <dgm:cxn modelId="{8BAF2682-9EDD-4AE1-A6FB-EB9F21B37B17}" type="presParOf" srcId="{33FFD158-2F71-437A-A52D-7163AE42AF4C}" destId="{4D878847-88C4-4754-B9C9-00555731DBBB}" srcOrd="0" destOrd="0" presId="urn:microsoft.com/office/officeart/2005/8/layout/radial3"/>
    <dgm:cxn modelId="{DB00CB75-3601-4DD5-B7EB-A8469754E23C}" type="presParOf" srcId="{33FFD158-2F71-437A-A52D-7163AE42AF4C}" destId="{8C556D32-B8F9-47E3-ADF7-D841474F8ED0}" srcOrd="1" destOrd="0" presId="urn:microsoft.com/office/officeart/2005/8/layout/radial3"/>
    <dgm:cxn modelId="{700C6F0E-2FF8-4AFF-92D1-8D39ECFD58A2}" type="presParOf" srcId="{33FFD158-2F71-437A-A52D-7163AE42AF4C}" destId="{25DE8D7C-5D7D-4F00-8F08-BD30F7636D4C}" srcOrd="2" destOrd="0" presId="urn:microsoft.com/office/officeart/2005/8/layout/radial3"/>
    <dgm:cxn modelId="{5A8771CF-BA29-4109-9E74-7BDF813EC498}" type="presParOf" srcId="{33FFD158-2F71-437A-A52D-7163AE42AF4C}" destId="{02CE58F9-FDE4-413D-A353-028B9B250358}" srcOrd="3" destOrd="0" presId="urn:microsoft.com/office/officeart/2005/8/layout/radial3"/>
    <dgm:cxn modelId="{C7DEA8B5-6A0E-4BEE-802A-9F5B86A4785F}" type="presParOf" srcId="{33FFD158-2F71-437A-A52D-7163AE42AF4C}" destId="{C25D1A8D-CFFB-4828-AE13-9300790F8159}" srcOrd="4" destOrd="0" presId="urn:microsoft.com/office/officeart/2005/8/layout/radial3"/>
    <dgm:cxn modelId="{28D2CF5C-6252-4456-A617-54D0DBCF3B8A}" type="presParOf" srcId="{33FFD158-2F71-437A-A52D-7163AE42AF4C}" destId="{10EACD6D-95AB-4FBA-9BA2-2B258C75241F}" srcOrd="5" destOrd="0" presId="urn:microsoft.com/office/officeart/2005/8/layout/radial3"/>
    <dgm:cxn modelId="{044CF5F5-5375-4D9D-8E82-D7DD18A75665}" type="presParOf" srcId="{33FFD158-2F71-437A-A52D-7163AE42AF4C}" destId="{B01711A5-8E80-495A-9FD1-BA01D7E64337}" srcOrd="6" destOrd="0" presId="urn:microsoft.com/office/officeart/2005/8/layout/radial3"/>
    <dgm:cxn modelId="{B9EC746E-8F4D-418C-931E-2DF275632376}" type="presParOf" srcId="{33FFD158-2F71-437A-A52D-7163AE42AF4C}" destId="{3C99ACD2-6734-4338-BE0B-CF0631027A4E}" srcOrd="7" destOrd="0" presId="urn:microsoft.com/office/officeart/2005/8/layout/radial3"/>
    <dgm:cxn modelId="{52BF2E8D-6C86-42EB-B8DB-FE8B1D483A28}" type="presParOf" srcId="{33FFD158-2F71-437A-A52D-7163AE42AF4C}" destId="{8D53FFCC-E276-4012-A928-0C233DDA672C}" srcOrd="8" destOrd="0" presId="urn:microsoft.com/office/officeart/2005/8/layout/radial3"/>
    <dgm:cxn modelId="{9A5ABB25-98F7-475E-BE88-21CC0868FCD0}" type="presParOf" srcId="{33FFD158-2F71-437A-A52D-7163AE42AF4C}" destId="{7CDDB416-DAD4-4F45-957C-64AD5A3943BE}" srcOrd="9" destOrd="0" presId="urn:microsoft.com/office/officeart/2005/8/layout/radial3"/>
    <dgm:cxn modelId="{EA31E4F7-8854-466E-BA31-25A94EF9318A}" type="presParOf" srcId="{33FFD158-2F71-437A-A52D-7163AE42AF4C}" destId="{9036DEBD-C9F1-4B92-A2E4-F08C08C73C26}" srcOrd="1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E2BA04A4-CEA6-4118-980B-DB322C0464D0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BCD87459-A68B-4F18-87A9-B6B44688A283}">
      <dgm:prSet phldrT="[Tekst]"/>
      <dgm:spPr/>
      <dgm:t>
        <a:bodyPr/>
        <a:lstStyle/>
        <a:p>
          <a:r>
            <a:rPr lang="pl-PL" b="1" dirty="0" smtClean="0">
              <a:solidFill>
                <a:schemeClr val="tx1"/>
              </a:solidFill>
            </a:rPr>
            <a:t>Zapewnienie profesjonalnego wsparcia dla rodzin. </a:t>
          </a:r>
          <a:endParaRPr lang="pl-PL" dirty="0">
            <a:solidFill>
              <a:schemeClr val="tx1"/>
            </a:solidFill>
          </a:endParaRPr>
        </a:p>
      </dgm:t>
    </dgm:pt>
    <dgm:pt modelId="{716EDD9E-86A5-4DEC-AD61-3568D540AEA3}" type="parTrans" cxnId="{8EB79649-2342-4AA2-B792-924E9FEA5FC9}">
      <dgm:prSet/>
      <dgm:spPr/>
      <dgm:t>
        <a:bodyPr/>
        <a:lstStyle/>
        <a:p>
          <a:endParaRPr lang="pl-PL"/>
        </a:p>
      </dgm:t>
    </dgm:pt>
    <dgm:pt modelId="{77F93EB5-A86E-4571-B965-E3E6554368A9}" type="sibTrans" cxnId="{8EB79649-2342-4AA2-B792-924E9FEA5FC9}">
      <dgm:prSet/>
      <dgm:spPr/>
      <dgm:t>
        <a:bodyPr/>
        <a:lstStyle/>
        <a:p>
          <a:endParaRPr lang="pl-PL"/>
        </a:p>
      </dgm:t>
    </dgm:pt>
    <dgm:pt modelId="{3EDE1CBB-BA91-44AB-ABAF-1FD581DA7DA2}">
      <dgm:prSet phldrT="[Tekst]"/>
      <dgm:spPr/>
      <dgm:t>
        <a:bodyPr/>
        <a:lstStyle/>
        <a:p>
          <a:r>
            <a:rPr lang="pl-PL" b="1" dirty="0" smtClean="0">
              <a:solidFill>
                <a:schemeClr val="tx1"/>
              </a:solidFill>
            </a:rPr>
            <a:t>Rozwój infrastruktury społecznej</a:t>
          </a:r>
          <a:endParaRPr lang="pl-PL" dirty="0">
            <a:solidFill>
              <a:schemeClr val="tx1"/>
            </a:solidFill>
          </a:endParaRPr>
        </a:p>
      </dgm:t>
    </dgm:pt>
    <dgm:pt modelId="{C5D6F680-8C08-4EC1-B096-1A5AFA981659}" type="parTrans" cxnId="{CA3A60F8-B77E-4736-AB4E-435826B0CB4D}">
      <dgm:prSet/>
      <dgm:spPr/>
      <dgm:t>
        <a:bodyPr/>
        <a:lstStyle/>
        <a:p>
          <a:endParaRPr lang="pl-PL"/>
        </a:p>
      </dgm:t>
    </dgm:pt>
    <dgm:pt modelId="{F1406A66-889C-4AEC-9B30-5DB662C22CF2}" type="sibTrans" cxnId="{CA3A60F8-B77E-4736-AB4E-435826B0CB4D}">
      <dgm:prSet/>
      <dgm:spPr/>
      <dgm:t>
        <a:bodyPr/>
        <a:lstStyle/>
        <a:p>
          <a:endParaRPr lang="pl-PL"/>
        </a:p>
      </dgm:t>
    </dgm:pt>
    <dgm:pt modelId="{4F3E0B63-CB70-4D32-BE82-DB64D020B2DA}">
      <dgm:prSet phldrT="[Tekst]"/>
      <dgm:spPr/>
      <dgm:t>
        <a:bodyPr/>
        <a:lstStyle/>
        <a:p>
          <a:r>
            <a:rPr lang="pl-PL" b="1" dirty="0" smtClean="0">
              <a:solidFill>
                <a:schemeClr val="tx1"/>
              </a:solidFill>
            </a:rPr>
            <a:t>Wzmocnienie zasobów kadrowych MOPS</a:t>
          </a:r>
          <a:endParaRPr lang="pl-PL" dirty="0">
            <a:solidFill>
              <a:schemeClr val="tx1"/>
            </a:solidFill>
          </a:endParaRPr>
        </a:p>
      </dgm:t>
    </dgm:pt>
    <dgm:pt modelId="{0F08BA1A-E68C-4C5F-A251-A35716EDB223}" type="parTrans" cxnId="{D62DFBF9-56D9-4670-BD0D-9CBDB7E3A6BD}">
      <dgm:prSet/>
      <dgm:spPr/>
      <dgm:t>
        <a:bodyPr/>
        <a:lstStyle/>
        <a:p>
          <a:endParaRPr lang="pl-PL"/>
        </a:p>
      </dgm:t>
    </dgm:pt>
    <dgm:pt modelId="{FFFD4C82-70AE-4D9E-8409-17ADDFBCF4F9}" type="sibTrans" cxnId="{D62DFBF9-56D9-4670-BD0D-9CBDB7E3A6BD}">
      <dgm:prSet/>
      <dgm:spPr/>
      <dgm:t>
        <a:bodyPr/>
        <a:lstStyle/>
        <a:p>
          <a:endParaRPr lang="pl-PL"/>
        </a:p>
      </dgm:t>
    </dgm:pt>
    <dgm:pt modelId="{99F0D125-1E4A-4EBD-B876-AA4A18670387}" type="pres">
      <dgm:prSet presAssocID="{E2BA04A4-CEA6-4118-980B-DB322C0464D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04820E1-C439-4CB4-9344-8E582A369580}" type="pres">
      <dgm:prSet presAssocID="{BCD87459-A68B-4F18-87A9-B6B44688A283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B889C40-E9E7-4148-BA37-1ABDA9DB3C53}" type="pres">
      <dgm:prSet presAssocID="{BCD87459-A68B-4F18-87A9-B6B44688A283}" presName="gear1srcNode" presStyleLbl="node1" presStyleIdx="0" presStyleCnt="3"/>
      <dgm:spPr/>
      <dgm:t>
        <a:bodyPr/>
        <a:lstStyle/>
        <a:p>
          <a:endParaRPr lang="pl-PL"/>
        </a:p>
      </dgm:t>
    </dgm:pt>
    <dgm:pt modelId="{DD5EC81C-E844-4C05-BF01-FA38940FF53A}" type="pres">
      <dgm:prSet presAssocID="{BCD87459-A68B-4F18-87A9-B6B44688A283}" presName="gear1dstNode" presStyleLbl="node1" presStyleIdx="0" presStyleCnt="3"/>
      <dgm:spPr/>
      <dgm:t>
        <a:bodyPr/>
        <a:lstStyle/>
        <a:p>
          <a:endParaRPr lang="pl-PL"/>
        </a:p>
      </dgm:t>
    </dgm:pt>
    <dgm:pt modelId="{2E67F0FD-C10F-49B6-BCD6-C1873CAB212B}" type="pres">
      <dgm:prSet presAssocID="{3EDE1CBB-BA91-44AB-ABAF-1FD581DA7DA2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953F737-4773-4168-9760-259B6932D395}" type="pres">
      <dgm:prSet presAssocID="{3EDE1CBB-BA91-44AB-ABAF-1FD581DA7DA2}" presName="gear2srcNode" presStyleLbl="node1" presStyleIdx="1" presStyleCnt="3"/>
      <dgm:spPr/>
      <dgm:t>
        <a:bodyPr/>
        <a:lstStyle/>
        <a:p>
          <a:endParaRPr lang="pl-PL"/>
        </a:p>
      </dgm:t>
    </dgm:pt>
    <dgm:pt modelId="{E15BE034-50A1-4A73-9BAC-86EA8499537C}" type="pres">
      <dgm:prSet presAssocID="{3EDE1CBB-BA91-44AB-ABAF-1FD581DA7DA2}" presName="gear2dstNode" presStyleLbl="node1" presStyleIdx="1" presStyleCnt="3"/>
      <dgm:spPr/>
      <dgm:t>
        <a:bodyPr/>
        <a:lstStyle/>
        <a:p>
          <a:endParaRPr lang="pl-PL"/>
        </a:p>
      </dgm:t>
    </dgm:pt>
    <dgm:pt modelId="{1BCADAC6-64CF-43AC-8C49-0B5981CA8ED0}" type="pres">
      <dgm:prSet presAssocID="{4F3E0B63-CB70-4D32-BE82-DB64D020B2DA}" presName="gear3" presStyleLbl="node1" presStyleIdx="2" presStyleCnt="3"/>
      <dgm:spPr/>
      <dgm:t>
        <a:bodyPr/>
        <a:lstStyle/>
        <a:p>
          <a:endParaRPr lang="pl-PL"/>
        </a:p>
      </dgm:t>
    </dgm:pt>
    <dgm:pt modelId="{084784BB-D5B2-45B1-BC32-2FECB648AE8C}" type="pres">
      <dgm:prSet presAssocID="{4F3E0B63-CB70-4D32-BE82-DB64D020B2DA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CBA7B1F-DDE0-415F-81EC-7CE86F2EE7EC}" type="pres">
      <dgm:prSet presAssocID="{4F3E0B63-CB70-4D32-BE82-DB64D020B2DA}" presName="gear3srcNode" presStyleLbl="node1" presStyleIdx="2" presStyleCnt="3"/>
      <dgm:spPr/>
      <dgm:t>
        <a:bodyPr/>
        <a:lstStyle/>
        <a:p>
          <a:endParaRPr lang="pl-PL"/>
        </a:p>
      </dgm:t>
    </dgm:pt>
    <dgm:pt modelId="{6A75EAF7-8C1E-4D9C-8400-D6E8FCEE549D}" type="pres">
      <dgm:prSet presAssocID="{4F3E0B63-CB70-4D32-BE82-DB64D020B2DA}" presName="gear3dstNode" presStyleLbl="node1" presStyleIdx="2" presStyleCnt="3"/>
      <dgm:spPr/>
      <dgm:t>
        <a:bodyPr/>
        <a:lstStyle/>
        <a:p>
          <a:endParaRPr lang="pl-PL"/>
        </a:p>
      </dgm:t>
    </dgm:pt>
    <dgm:pt modelId="{D8CA24A2-9EF0-4A1E-9285-1CDA90F5C075}" type="pres">
      <dgm:prSet presAssocID="{77F93EB5-A86E-4571-B965-E3E6554368A9}" presName="connector1" presStyleLbl="sibTrans2D1" presStyleIdx="0" presStyleCnt="3"/>
      <dgm:spPr/>
      <dgm:t>
        <a:bodyPr/>
        <a:lstStyle/>
        <a:p>
          <a:endParaRPr lang="pl-PL"/>
        </a:p>
      </dgm:t>
    </dgm:pt>
    <dgm:pt modelId="{A40AF7E6-B810-4D61-8F38-773BE46F978D}" type="pres">
      <dgm:prSet presAssocID="{F1406A66-889C-4AEC-9B30-5DB662C22CF2}" presName="connector2" presStyleLbl="sibTrans2D1" presStyleIdx="1" presStyleCnt="3"/>
      <dgm:spPr/>
      <dgm:t>
        <a:bodyPr/>
        <a:lstStyle/>
        <a:p>
          <a:endParaRPr lang="pl-PL"/>
        </a:p>
      </dgm:t>
    </dgm:pt>
    <dgm:pt modelId="{358B9571-4F4D-4A4A-A2B8-26EEE5B96CF7}" type="pres">
      <dgm:prSet presAssocID="{FFFD4C82-70AE-4D9E-8409-17ADDFBCF4F9}" presName="connector3" presStyleLbl="sibTrans2D1" presStyleIdx="2" presStyleCnt="3"/>
      <dgm:spPr/>
      <dgm:t>
        <a:bodyPr/>
        <a:lstStyle/>
        <a:p>
          <a:endParaRPr lang="pl-PL"/>
        </a:p>
      </dgm:t>
    </dgm:pt>
  </dgm:ptLst>
  <dgm:cxnLst>
    <dgm:cxn modelId="{E23F980D-18ED-4BEB-BD21-B822D1030C3D}" type="presOf" srcId="{E2BA04A4-CEA6-4118-980B-DB322C0464D0}" destId="{99F0D125-1E4A-4EBD-B876-AA4A18670387}" srcOrd="0" destOrd="0" presId="urn:microsoft.com/office/officeart/2005/8/layout/gear1"/>
    <dgm:cxn modelId="{CA3A60F8-B77E-4736-AB4E-435826B0CB4D}" srcId="{E2BA04A4-CEA6-4118-980B-DB322C0464D0}" destId="{3EDE1CBB-BA91-44AB-ABAF-1FD581DA7DA2}" srcOrd="1" destOrd="0" parTransId="{C5D6F680-8C08-4EC1-B096-1A5AFA981659}" sibTransId="{F1406A66-889C-4AEC-9B30-5DB662C22CF2}"/>
    <dgm:cxn modelId="{5AA1EC83-7ECC-4D1A-BB10-FFCC09A09719}" type="presOf" srcId="{4F3E0B63-CB70-4D32-BE82-DB64D020B2DA}" destId="{2CBA7B1F-DDE0-415F-81EC-7CE86F2EE7EC}" srcOrd="2" destOrd="0" presId="urn:microsoft.com/office/officeart/2005/8/layout/gear1"/>
    <dgm:cxn modelId="{8EB79649-2342-4AA2-B792-924E9FEA5FC9}" srcId="{E2BA04A4-CEA6-4118-980B-DB322C0464D0}" destId="{BCD87459-A68B-4F18-87A9-B6B44688A283}" srcOrd="0" destOrd="0" parTransId="{716EDD9E-86A5-4DEC-AD61-3568D540AEA3}" sibTransId="{77F93EB5-A86E-4571-B965-E3E6554368A9}"/>
    <dgm:cxn modelId="{4AC4C8E0-EFB2-43AF-9596-8F2F2BCB948A}" type="presOf" srcId="{3EDE1CBB-BA91-44AB-ABAF-1FD581DA7DA2}" destId="{E15BE034-50A1-4A73-9BAC-86EA8499537C}" srcOrd="2" destOrd="0" presId="urn:microsoft.com/office/officeart/2005/8/layout/gear1"/>
    <dgm:cxn modelId="{D12078FD-4B73-483A-81E6-99FE59AA5DDB}" type="presOf" srcId="{4F3E0B63-CB70-4D32-BE82-DB64D020B2DA}" destId="{6A75EAF7-8C1E-4D9C-8400-D6E8FCEE549D}" srcOrd="3" destOrd="0" presId="urn:microsoft.com/office/officeart/2005/8/layout/gear1"/>
    <dgm:cxn modelId="{E8FDEE30-C364-4D0F-B0A0-2167948FD202}" type="presOf" srcId="{BCD87459-A68B-4F18-87A9-B6B44688A283}" destId="{DD5EC81C-E844-4C05-BF01-FA38940FF53A}" srcOrd="2" destOrd="0" presId="urn:microsoft.com/office/officeart/2005/8/layout/gear1"/>
    <dgm:cxn modelId="{D62DFBF9-56D9-4670-BD0D-9CBDB7E3A6BD}" srcId="{E2BA04A4-CEA6-4118-980B-DB322C0464D0}" destId="{4F3E0B63-CB70-4D32-BE82-DB64D020B2DA}" srcOrd="2" destOrd="0" parTransId="{0F08BA1A-E68C-4C5F-A251-A35716EDB223}" sibTransId="{FFFD4C82-70AE-4D9E-8409-17ADDFBCF4F9}"/>
    <dgm:cxn modelId="{B2B605A9-DB10-42DE-ACA3-D4561AECC388}" type="presOf" srcId="{77F93EB5-A86E-4571-B965-E3E6554368A9}" destId="{D8CA24A2-9EF0-4A1E-9285-1CDA90F5C075}" srcOrd="0" destOrd="0" presId="urn:microsoft.com/office/officeart/2005/8/layout/gear1"/>
    <dgm:cxn modelId="{0B5F157D-9E2B-4244-B810-968928ECF426}" type="presOf" srcId="{3EDE1CBB-BA91-44AB-ABAF-1FD581DA7DA2}" destId="{5953F737-4773-4168-9760-259B6932D395}" srcOrd="1" destOrd="0" presId="urn:microsoft.com/office/officeart/2005/8/layout/gear1"/>
    <dgm:cxn modelId="{8E16527E-8261-47E6-B6B3-A6BE5F4D702D}" type="presOf" srcId="{FFFD4C82-70AE-4D9E-8409-17ADDFBCF4F9}" destId="{358B9571-4F4D-4A4A-A2B8-26EEE5B96CF7}" srcOrd="0" destOrd="0" presId="urn:microsoft.com/office/officeart/2005/8/layout/gear1"/>
    <dgm:cxn modelId="{A63336E8-9E77-4264-BC04-2F042B7256C6}" type="presOf" srcId="{4F3E0B63-CB70-4D32-BE82-DB64D020B2DA}" destId="{1BCADAC6-64CF-43AC-8C49-0B5981CA8ED0}" srcOrd="0" destOrd="0" presId="urn:microsoft.com/office/officeart/2005/8/layout/gear1"/>
    <dgm:cxn modelId="{39FD8659-E4CD-4D00-B595-351770C30C50}" type="presOf" srcId="{BCD87459-A68B-4F18-87A9-B6B44688A283}" destId="{004820E1-C439-4CB4-9344-8E582A369580}" srcOrd="0" destOrd="0" presId="urn:microsoft.com/office/officeart/2005/8/layout/gear1"/>
    <dgm:cxn modelId="{7A39CF78-C360-4E17-959B-D28162A9C2BC}" type="presOf" srcId="{4F3E0B63-CB70-4D32-BE82-DB64D020B2DA}" destId="{084784BB-D5B2-45B1-BC32-2FECB648AE8C}" srcOrd="1" destOrd="0" presId="urn:microsoft.com/office/officeart/2005/8/layout/gear1"/>
    <dgm:cxn modelId="{21F38C7E-8FC7-4412-9E33-0A2EA58BE444}" type="presOf" srcId="{3EDE1CBB-BA91-44AB-ABAF-1FD581DA7DA2}" destId="{2E67F0FD-C10F-49B6-BCD6-C1873CAB212B}" srcOrd="0" destOrd="0" presId="urn:microsoft.com/office/officeart/2005/8/layout/gear1"/>
    <dgm:cxn modelId="{16FF91AF-1783-41FF-B222-FE68B6D29A95}" type="presOf" srcId="{F1406A66-889C-4AEC-9B30-5DB662C22CF2}" destId="{A40AF7E6-B810-4D61-8F38-773BE46F978D}" srcOrd="0" destOrd="0" presId="urn:microsoft.com/office/officeart/2005/8/layout/gear1"/>
    <dgm:cxn modelId="{249DEBD7-F5BB-4DA7-BE5D-87ED6B021FFE}" type="presOf" srcId="{BCD87459-A68B-4F18-87A9-B6B44688A283}" destId="{0B889C40-E9E7-4148-BA37-1ABDA9DB3C53}" srcOrd="1" destOrd="0" presId="urn:microsoft.com/office/officeart/2005/8/layout/gear1"/>
    <dgm:cxn modelId="{490AECDC-CE68-4363-A093-995C8D9821D3}" type="presParOf" srcId="{99F0D125-1E4A-4EBD-B876-AA4A18670387}" destId="{004820E1-C439-4CB4-9344-8E582A369580}" srcOrd="0" destOrd="0" presId="urn:microsoft.com/office/officeart/2005/8/layout/gear1"/>
    <dgm:cxn modelId="{40EB5A94-2952-4DEF-8D37-B2CB5C150327}" type="presParOf" srcId="{99F0D125-1E4A-4EBD-B876-AA4A18670387}" destId="{0B889C40-E9E7-4148-BA37-1ABDA9DB3C53}" srcOrd="1" destOrd="0" presId="urn:microsoft.com/office/officeart/2005/8/layout/gear1"/>
    <dgm:cxn modelId="{250FE36D-B79B-4493-B8CE-7EC1FDE5E8BA}" type="presParOf" srcId="{99F0D125-1E4A-4EBD-B876-AA4A18670387}" destId="{DD5EC81C-E844-4C05-BF01-FA38940FF53A}" srcOrd="2" destOrd="0" presId="urn:microsoft.com/office/officeart/2005/8/layout/gear1"/>
    <dgm:cxn modelId="{878A09EA-B2ED-44E4-B99C-17E378A65174}" type="presParOf" srcId="{99F0D125-1E4A-4EBD-B876-AA4A18670387}" destId="{2E67F0FD-C10F-49B6-BCD6-C1873CAB212B}" srcOrd="3" destOrd="0" presId="urn:microsoft.com/office/officeart/2005/8/layout/gear1"/>
    <dgm:cxn modelId="{ABAE31A0-9AFC-4ED8-BE06-DCD9164D2E45}" type="presParOf" srcId="{99F0D125-1E4A-4EBD-B876-AA4A18670387}" destId="{5953F737-4773-4168-9760-259B6932D395}" srcOrd="4" destOrd="0" presId="urn:microsoft.com/office/officeart/2005/8/layout/gear1"/>
    <dgm:cxn modelId="{0CE4ECEF-7A41-4A02-B84B-31D3F7A96524}" type="presParOf" srcId="{99F0D125-1E4A-4EBD-B876-AA4A18670387}" destId="{E15BE034-50A1-4A73-9BAC-86EA8499537C}" srcOrd="5" destOrd="0" presId="urn:microsoft.com/office/officeart/2005/8/layout/gear1"/>
    <dgm:cxn modelId="{66F6BA5E-398B-4FB1-B7A8-6127823F353A}" type="presParOf" srcId="{99F0D125-1E4A-4EBD-B876-AA4A18670387}" destId="{1BCADAC6-64CF-43AC-8C49-0B5981CA8ED0}" srcOrd="6" destOrd="0" presId="urn:microsoft.com/office/officeart/2005/8/layout/gear1"/>
    <dgm:cxn modelId="{038C46A3-C38E-4114-A73E-D42FC3DCB178}" type="presParOf" srcId="{99F0D125-1E4A-4EBD-B876-AA4A18670387}" destId="{084784BB-D5B2-45B1-BC32-2FECB648AE8C}" srcOrd="7" destOrd="0" presId="urn:microsoft.com/office/officeart/2005/8/layout/gear1"/>
    <dgm:cxn modelId="{0C5BA8A9-69D3-43CF-AAA9-EA7BDB25BA5C}" type="presParOf" srcId="{99F0D125-1E4A-4EBD-B876-AA4A18670387}" destId="{2CBA7B1F-DDE0-415F-81EC-7CE86F2EE7EC}" srcOrd="8" destOrd="0" presId="urn:microsoft.com/office/officeart/2005/8/layout/gear1"/>
    <dgm:cxn modelId="{0C758D6D-EF53-44EB-B698-93AD58EF790A}" type="presParOf" srcId="{99F0D125-1E4A-4EBD-B876-AA4A18670387}" destId="{6A75EAF7-8C1E-4D9C-8400-D6E8FCEE549D}" srcOrd="9" destOrd="0" presId="urn:microsoft.com/office/officeart/2005/8/layout/gear1"/>
    <dgm:cxn modelId="{1DF8FF77-7CFD-41AA-B596-08969B519BB9}" type="presParOf" srcId="{99F0D125-1E4A-4EBD-B876-AA4A18670387}" destId="{D8CA24A2-9EF0-4A1E-9285-1CDA90F5C075}" srcOrd="10" destOrd="0" presId="urn:microsoft.com/office/officeart/2005/8/layout/gear1"/>
    <dgm:cxn modelId="{8B622246-43E8-48C3-A084-D391DFBEF66C}" type="presParOf" srcId="{99F0D125-1E4A-4EBD-B876-AA4A18670387}" destId="{A40AF7E6-B810-4D61-8F38-773BE46F978D}" srcOrd="11" destOrd="0" presId="urn:microsoft.com/office/officeart/2005/8/layout/gear1"/>
    <dgm:cxn modelId="{AE94C422-94D6-4F51-ADB5-99FA004BF206}" type="presParOf" srcId="{99F0D125-1E4A-4EBD-B876-AA4A18670387}" destId="{358B9571-4F4D-4A4A-A2B8-26EEE5B96CF7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F1B1AB-3C17-4033-B43C-7D57A2617B1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D69CE57-54B8-45B0-BBEB-C6977D92D772}">
      <dgm:prSet phldrT="[Tekst]"/>
      <dgm:spPr/>
      <dgm:t>
        <a:bodyPr/>
        <a:lstStyle/>
        <a:p>
          <a:r>
            <a:rPr lang="pl-PL" dirty="0" smtClean="0">
              <a:solidFill>
                <a:schemeClr val="tx1"/>
              </a:solidFill>
            </a:rPr>
            <a:t>Okresowe</a:t>
          </a:r>
          <a:endParaRPr lang="pl-PL" dirty="0">
            <a:solidFill>
              <a:schemeClr val="tx1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5EAA30B1-D162-44E3-BFE4-46E50F64F8BC}" type="parTrans" cxnId="{261691EB-80C2-4122-A8C2-017727A4F418}">
      <dgm:prSet/>
      <dgm:spPr/>
      <dgm:t>
        <a:bodyPr/>
        <a:lstStyle/>
        <a:p>
          <a:endParaRPr lang="pl-PL"/>
        </a:p>
      </dgm:t>
    </dgm:pt>
    <dgm:pt modelId="{7A65144B-53FD-404E-B288-8C17F2A72551}" type="sibTrans" cxnId="{261691EB-80C2-4122-A8C2-017727A4F418}">
      <dgm:prSet/>
      <dgm:spPr/>
      <dgm:t>
        <a:bodyPr/>
        <a:lstStyle/>
        <a:p>
          <a:endParaRPr lang="pl-PL"/>
        </a:p>
      </dgm:t>
    </dgm:pt>
    <dgm:pt modelId="{BE6A06D8-5C42-492E-9159-1EB44B6B6A21}">
      <dgm:prSet phldrT="[Tekst]"/>
      <dgm:spPr>
        <a:solidFill>
          <a:schemeClr val="accent1">
            <a:hueOff val="0"/>
            <a:satOff val="0"/>
            <a:lumOff val="0"/>
            <a:alpha val="40000"/>
          </a:schemeClr>
        </a:solidFill>
      </dgm:spPr>
      <dgm:t>
        <a:bodyPr/>
        <a:lstStyle/>
        <a:p>
          <a:r>
            <a:rPr lang="pl-PL" dirty="0" smtClean="0"/>
            <a:t>Stałe</a:t>
          </a:r>
          <a:endParaRPr lang="pl-PL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26E8FB3E-F453-49C6-A409-8728E1233EC3}" type="parTrans" cxnId="{0491CEF0-D150-4ECC-809B-58EC75136643}">
      <dgm:prSet/>
      <dgm:spPr/>
      <dgm:t>
        <a:bodyPr/>
        <a:lstStyle/>
        <a:p>
          <a:endParaRPr lang="pl-PL"/>
        </a:p>
      </dgm:t>
    </dgm:pt>
    <dgm:pt modelId="{AA4BF2DC-DDE0-4EC4-94DA-B02FCB3D0081}" type="sibTrans" cxnId="{0491CEF0-D150-4ECC-809B-58EC75136643}">
      <dgm:prSet/>
      <dgm:spPr/>
      <dgm:t>
        <a:bodyPr/>
        <a:lstStyle/>
        <a:p>
          <a:endParaRPr lang="pl-PL"/>
        </a:p>
      </dgm:t>
    </dgm:pt>
    <dgm:pt modelId="{1BC91C9A-EC51-4A88-B325-DDB289BBEDA7}">
      <dgm:prSet phldrT="[Tekst]"/>
      <dgm:spPr>
        <a:solidFill>
          <a:schemeClr val="accent1">
            <a:hueOff val="0"/>
            <a:satOff val="0"/>
            <a:lumOff val="0"/>
            <a:alpha val="40000"/>
          </a:schemeClr>
        </a:solidFill>
      </dgm:spPr>
      <dgm:t>
        <a:bodyPr/>
        <a:lstStyle/>
        <a:p>
          <a:r>
            <a:rPr lang="pl-PL" dirty="0" smtClean="0"/>
            <a:t>Celowe</a:t>
          </a:r>
          <a:endParaRPr lang="pl-PL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7A39DAAF-9F93-4F15-A8CD-E30D4382D9C3}" type="parTrans" cxnId="{BDD6AA5B-21CE-4979-8F46-DA817A56EF3A}">
      <dgm:prSet/>
      <dgm:spPr/>
      <dgm:t>
        <a:bodyPr/>
        <a:lstStyle/>
        <a:p>
          <a:endParaRPr lang="pl-PL"/>
        </a:p>
      </dgm:t>
    </dgm:pt>
    <dgm:pt modelId="{23BA2567-7CA5-41A6-B8DC-3CC537A57048}" type="sibTrans" cxnId="{BDD6AA5B-21CE-4979-8F46-DA817A56EF3A}">
      <dgm:prSet/>
      <dgm:spPr/>
      <dgm:t>
        <a:bodyPr/>
        <a:lstStyle/>
        <a:p>
          <a:endParaRPr lang="pl-PL"/>
        </a:p>
      </dgm:t>
    </dgm:pt>
    <dgm:pt modelId="{068FA93B-5848-43BA-8FEC-EF6F1F5ED63B}" type="pres">
      <dgm:prSet presAssocID="{6EF1B1AB-3C17-4033-B43C-7D57A2617B1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DDEB4E8-45E0-4201-800E-4709FCE7993B}" type="pres">
      <dgm:prSet presAssocID="{7D69CE57-54B8-45B0-BBEB-C6977D92D772}" presName="parentLin" presStyleCnt="0"/>
      <dgm:spPr/>
    </dgm:pt>
    <dgm:pt modelId="{469C9CD0-EEE3-4A9A-A20F-86055896A88C}" type="pres">
      <dgm:prSet presAssocID="{7D69CE57-54B8-45B0-BBEB-C6977D92D772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047DC705-CE49-44EA-87CA-E411AF7DB22D}" type="pres">
      <dgm:prSet presAssocID="{7D69CE57-54B8-45B0-BBEB-C6977D92D77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38A1CFE-D703-4938-8B95-C420192888FD}" type="pres">
      <dgm:prSet presAssocID="{7D69CE57-54B8-45B0-BBEB-C6977D92D772}" presName="negativeSpace" presStyleCnt="0"/>
      <dgm:spPr/>
    </dgm:pt>
    <dgm:pt modelId="{939D5A1F-33A1-4147-9533-24CE6A919035}" type="pres">
      <dgm:prSet presAssocID="{7D69CE57-54B8-45B0-BBEB-C6977D92D772}" presName="childText" presStyleLbl="conFgAcc1" presStyleIdx="0" presStyleCnt="3">
        <dgm:presLayoutVars>
          <dgm:bulletEnabled val="1"/>
        </dgm:presLayoutVars>
      </dgm:prSet>
      <dgm:spPr/>
    </dgm:pt>
    <dgm:pt modelId="{2186BD08-7CC1-410A-BF0A-675605FE67B0}" type="pres">
      <dgm:prSet presAssocID="{7A65144B-53FD-404E-B288-8C17F2A72551}" presName="spaceBetweenRectangles" presStyleCnt="0"/>
      <dgm:spPr/>
    </dgm:pt>
    <dgm:pt modelId="{AE990E83-F26C-4017-BB39-144A011B8465}" type="pres">
      <dgm:prSet presAssocID="{BE6A06D8-5C42-492E-9159-1EB44B6B6A21}" presName="parentLin" presStyleCnt="0"/>
      <dgm:spPr/>
    </dgm:pt>
    <dgm:pt modelId="{D692564E-55E0-40EF-8361-4D24711FAFF7}" type="pres">
      <dgm:prSet presAssocID="{BE6A06D8-5C42-492E-9159-1EB44B6B6A21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7ABC56E5-25DD-493F-A9F8-D9AE815030EB}" type="pres">
      <dgm:prSet presAssocID="{BE6A06D8-5C42-492E-9159-1EB44B6B6A21}" presName="parentText" presStyleLbl="node1" presStyleIdx="1" presStyleCnt="3" custLinFactNeighborY="242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08C0927-CF38-4A93-9A24-691E2ACE3781}" type="pres">
      <dgm:prSet presAssocID="{BE6A06D8-5C42-492E-9159-1EB44B6B6A21}" presName="negativeSpace" presStyleCnt="0"/>
      <dgm:spPr/>
    </dgm:pt>
    <dgm:pt modelId="{17335E24-67C8-48DF-BBD3-41115A9AB975}" type="pres">
      <dgm:prSet presAssocID="{BE6A06D8-5C42-492E-9159-1EB44B6B6A21}" presName="childText" presStyleLbl="conFgAcc1" presStyleIdx="1" presStyleCnt="3">
        <dgm:presLayoutVars>
          <dgm:bulletEnabled val="1"/>
        </dgm:presLayoutVars>
      </dgm:prSet>
      <dgm:spPr/>
    </dgm:pt>
    <dgm:pt modelId="{411EC98E-B33E-4FC3-89C3-B8AC9A0712E8}" type="pres">
      <dgm:prSet presAssocID="{AA4BF2DC-DDE0-4EC4-94DA-B02FCB3D0081}" presName="spaceBetweenRectangles" presStyleCnt="0"/>
      <dgm:spPr/>
    </dgm:pt>
    <dgm:pt modelId="{9B535EE5-C8F9-4C49-9F87-48AD6C305E2E}" type="pres">
      <dgm:prSet presAssocID="{1BC91C9A-EC51-4A88-B325-DDB289BBEDA7}" presName="parentLin" presStyleCnt="0"/>
      <dgm:spPr/>
    </dgm:pt>
    <dgm:pt modelId="{35226FDA-8135-4C5D-B199-D494C5227ED3}" type="pres">
      <dgm:prSet presAssocID="{1BC91C9A-EC51-4A88-B325-DDB289BBEDA7}" presName="parentLeftMargin" presStyleLbl="node1" presStyleIdx="1" presStyleCnt="3"/>
      <dgm:spPr/>
      <dgm:t>
        <a:bodyPr/>
        <a:lstStyle/>
        <a:p>
          <a:endParaRPr lang="pl-PL"/>
        </a:p>
      </dgm:t>
    </dgm:pt>
    <dgm:pt modelId="{F69ACCA9-87AD-4EDD-995C-6561F6086008}" type="pres">
      <dgm:prSet presAssocID="{1BC91C9A-EC51-4A88-B325-DDB289BBEDA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4FE2453-9A8B-4524-9BD7-0594982B0688}" type="pres">
      <dgm:prSet presAssocID="{1BC91C9A-EC51-4A88-B325-DDB289BBEDA7}" presName="negativeSpace" presStyleCnt="0"/>
      <dgm:spPr/>
    </dgm:pt>
    <dgm:pt modelId="{9751DA5D-33AC-4BF8-BA29-6E6F6077AE92}" type="pres">
      <dgm:prSet presAssocID="{1BC91C9A-EC51-4A88-B325-DDB289BBEDA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DB0921B-C74A-4681-A60A-6B371B8457DD}" type="presOf" srcId="{1BC91C9A-EC51-4A88-B325-DDB289BBEDA7}" destId="{35226FDA-8135-4C5D-B199-D494C5227ED3}" srcOrd="0" destOrd="0" presId="urn:microsoft.com/office/officeart/2005/8/layout/list1"/>
    <dgm:cxn modelId="{AB70CE09-A0EC-491E-9F77-9B489E09C864}" type="presOf" srcId="{BE6A06D8-5C42-492E-9159-1EB44B6B6A21}" destId="{7ABC56E5-25DD-493F-A9F8-D9AE815030EB}" srcOrd="1" destOrd="0" presId="urn:microsoft.com/office/officeart/2005/8/layout/list1"/>
    <dgm:cxn modelId="{A464A45B-74A4-4360-BB50-AAB158F28872}" type="presOf" srcId="{7D69CE57-54B8-45B0-BBEB-C6977D92D772}" destId="{047DC705-CE49-44EA-87CA-E411AF7DB22D}" srcOrd="1" destOrd="0" presId="urn:microsoft.com/office/officeart/2005/8/layout/list1"/>
    <dgm:cxn modelId="{68FA1D27-2F6C-479C-BC90-B0205E519B7A}" type="presOf" srcId="{BE6A06D8-5C42-492E-9159-1EB44B6B6A21}" destId="{D692564E-55E0-40EF-8361-4D24711FAFF7}" srcOrd="0" destOrd="0" presId="urn:microsoft.com/office/officeart/2005/8/layout/list1"/>
    <dgm:cxn modelId="{1125B4F8-39BE-4CE4-8ED4-72799AD50DB7}" type="presOf" srcId="{6EF1B1AB-3C17-4033-B43C-7D57A2617B1A}" destId="{068FA93B-5848-43BA-8FEC-EF6F1F5ED63B}" srcOrd="0" destOrd="0" presId="urn:microsoft.com/office/officeart/2005/8/layout/list1"/>
    <dgm:cxn modelId="{261691EB-80C2-4122-A8C2-017727A4F418}" srcId="{6EF1B1AB-3C17-4033-B43C-7D57A2617B1A}" destId="{7D69CE57-54B8-45B0-BBEB-C6977D92D772}" srcOrd="0" destOrd="0" parTransId="{5EAA30B1-D162-44E3-BFE4-46E50F64F8BC}" sibTransId="{7A65144B-53FD-404E-B288-8C17F2A72551}"/>
    <dgm:cxn modelId="{0491CEF0-D150-4ECC-809B-58EC75136643}" srcId="{6EF1B1AB-3C17-4033-B43C-7D57A2617B1A}" destId="{BE6A06D8-5C42-492E-9159-1EB44B6B6A21}" srcOrd="1" destOrd="0" parTransId="{26E8FB3E-F453-49C6-A409-8728E1233EC3}" sibTransId="{AA4BF2DC-DDE0-4EC4-94DA-B02FCB3D0081}"/>
    <dgm:cxn modelId="{843EFB8E-8151-443F-A373-A75F66ABA834}" type="presOf" srcId="{1BC91C9A-EC51-4A88-B325-DDB289BBEDA7}" destId="{F69ACCA9-87AD-4EDD-995C-6561F6086008}" srcOrd="1" destOrd="0" presId="urn:microsoft.com/office/officeart/2005/8/layout/list1"/>
    <dgm:cxn modelId="{8F443197-ADB6-4BFE-95BC-DE2C6F5276D7}" type="presOf" srcId="{7D69CE57-54B8-45B0-BBEB-C6977D92D772}" destId="{469C9CD0-EEE3-4A9A-A20F-86055896A88C}" srcOrd="0" destOrd="0" presId="urn:microsoft.com/office/officeart/2005/8/layout/list1"/>
    <dgm:cxn modelId="{BDD6AA5B-21CE-4979-8F46-DA817A56EF3A}" srcId="{6EF1B1AB-3C17-4033-B43C-7D57A2617B1A}" destId="{1BC91C9A-EC51-4A88-B325-DDB289BBEDA7}" srcOrd="2" destOrd="0" parTransId="{7A39DAAF-9F93-4F15-A8CD-E30D4382D9C3}" sibTransId="{23BA2567-7CA5-41A6-B8DC-3CC537A57048}"/>
    <dgm:cxn modelId="{79CF6A5A-8DF5-4CE2-A209-BCD6550F08F1}" type="presParOf" srcId="{068FA93B-5848-43BA-8FEC-EF6F1F5ED63B}" destId="{1DDEB4E8-45E0-4201-800E-4709FCE7993B}" srcOrd="0" destOrd="0" presId="urn:microsoft.com/office/officeart/2005/8/layout/list1"/>
    <dgm:cxn modelId="{15E01CA5-4129-42B7-89BE-C37D47187CC9}" type="presParOf" srcId="{1DDEB4E8-45E0-4201-800E-4709FCE7993B}" destId="{469C9CD0-EEE3-4A9A-A20F-86055896A88C}" srcOrd="0" destOrd="0" presId="urn:microsoft.com/office/officeart/2005/8/layout/list1"/>
    <dgm:cxn modelId="{14669B6D-A3B2-4D1B-A88B-E29085388F5B}" type="presParOf" srcId="{1DDEB4E8-45E0-4201-800E-4709FCE7993B}" destId="{047DC705-CE49-44EA-87CA-E411AF7DB22D}" srcOrd="1" destOrd="0" presId="urn:microsoft.com/office/officeart/2005/8/layout/list1"/>
    <dgm:cxn modelId="{83AE3202-4AFB-42FE-937D-A5B2BD604D36}" type="presParOf" srcId="{068FA93B-5848-43BA-8FEC-EF6F1F5ED63B}" destId="{638A1CFE-D703-4938-8B95-C420192888FD}" srcOrd="1" destOrd="0" presId="urn:microsoft.com/office/officeart/2005/8/layout/list1"/>
    <dgm:cxn modelId="{ACA4BD07-1CA9-4501-9401-C433B3EDA404}" type="presParOf" srcId="{068FA93B-5848-43BA-8FEC-EF6F1F5ED63B}" destId="{939D5A1F-33A1-4147-9533-24CE6A919035}" srcOrd="2" destOrd="0" presId="urn:microsoft.com/office/officeart/2005/8/layout/list1"/>
    <dgm:cxn modelId="{2CC97DA6-9C27-4C84-BF5B-2A3FF6C4C321}" type="presParOf" srcId="{068FA93B-5848-43BA-8FEC-EF6F1F5ED63B}" destId="{2186BD08-7CC1-410A-BF0A-675605FE67B0}" srcOrd="3" destOrd="0" presId="urn:microsoft.com/office/officeart/2005/8/layout/list1"/>
    <dgm:cxn modelId="{693DC4C1-9C57-4006-8D7A-AFED9F9BCBB1}" type="presParOf" srcId="{068FA93B-5848-43BA-8FEC-EF6F1F5ED63B}" destId="{AE990E83-F26C-4017-BB39-144A011B8465}" srcOrd="4" destOrd="0" presId="urn:microsoft.com/office/officeart/2005/8/layout/list1"/>
    <dgm:cxn modelId="{CB1EBAF1-7D33-462C-9B3C-698CA1502FB2}" type="presParOf" srcId="{AE990E83-F26C-4017-BB39-144A011B8465}" destId="{D692564E-55E0-40EF-8361-4D24711FAFF7}" srcOrd="0" destOrd="0" presId="urn:microsoft.com/office/officeart/2005/8/layout/list1"/>
    <dgm:cxn modelId="{9DA3064C-2394-42A6-9DA6-F369520199D2}" type="presParOf" srcId="{AE990E83-F26C-4017-BB39-144A011B8465}" destId="{7ABC56E5-25DD-493F-A9F8-D9AE815030EB}" srcOrd="1" destOrd="0" presId="urn:microsoft.com/office/officeart/2005/8/layout/list1"/>
    <dgm:cxn modelId="{A54DBB02-A520-4BD0-BA6F-DB044C4B067D}" type="presParOf" srcId="{068FA93B-5848-43BA-8FEC-EF6F1F5ED63B}" destId="{808C0927-CF38-4A93-9A24-691E2ACE3781}" srcOrd="5" destOrd="0" presId="urn:microsoft.com/office/officeart/2005/8/layout/list1"/>
    <dgm:cxn modelId="{0AC4C677-08EC-41EF-9023-AEFEA54CE9AF}" type="presParOf" srcId="{068FA93B-5848-43BA-8FEC-EF6F1F5ED63B}" destId="{17335E24-67C8-48DF-BBD3-41115A9AB975}" srcOrd="6" destOrd="0" presId="urn:microsoft.com/office/officeart/2005/8/layout/list1"/>
    <dgm:cxn modelId="{3B231958-763F-4FC5-9425-3718BFFF09FF}" type="presParOf" srcId="{068FA93B-5848-43BA-8FEC-EF6F1F5ED63B}" destId="{411EC98E-B33E-4FC3-89C3-B8AC9A0712E8}" srcOrd="7" destOrd="0" presId="urn:microsoft.com/office/officeart/2005/8/layout/list1"/>
    <dgm:cxn modelId="{D8DA3DDB-D7A1-48FB-9728-8C5AB732B494}" type="presParOf" srcId="{068FA93B-5848-43BA-8FEC-EF6F1F5ED63B}" destId="{9B535EE5-C8F9-4C49-9F87-48AD6C305E2E}" srcOrd="8" destOrd="0" presId="urn:microsoft.com/office/officeart/2005/8/layout/list1"/>
    <dgm:cxn modelId="{D36C4838-9EC7-4895-B492-7033F5BB3033}" type="presParOf" srcId="{9B535EE5-C8F9-4C49-9F87-48AD6C305E2E}" destId="{35226FDA-8135-4C5D-B199-D494C5227ED3}" srcOrd="0" destOrd="0" presId="urn:microsoft.com/office/officeart/2005/8/layout/list1"/>
    <dgm:cxn modelId="{C16322E4-78A0-4C00-89BB-0D65B19E5D40}" type="presParOf" srcId="{9B535EE5-C8F9-4C49-9F87-48AD6C305E2E}" destId="{F69ACCA9-87AD-4EDD-995C-6561F6086008}" srcOrd="1" destOrd="0" presId="urn:microsoft.com/office/officeart/2005/8/layout/list1"/>
    <dgm:cxn modelId="{1BB8E3AE-0857-43D3-BAD9-DD9D34893E2B}" type="presParOf" srcId="{068FA93B-5848-43BA-8FEC-EF6F1F5ED63B}" destId="{84FE2453-9A8B-4524-9BD7-0594982B0688}" srcOrd="9" destOrd="0" presId="urn:microsoft.com/office/officeart/2005/8/layout/list1"/>
    <dgm:cxn modelId="{6444A9A0-2A23-4A6F-BF67-0C05D7BD511C}" type="presParOf" srcId="{068FA93B-5848-43BA-8FEC-EF6F1F5ED63B}" destId="{9751DA5D-33AC-4BF8-BA29-6E6F6077AE9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F1B1AB-3C17-4033-B43C-7D57A2617B1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D69CE57-54B8-45B0-BBEB-C6977D92D772}">
      <dgm:prSet phldrT="[Tekst]"/>
      <dgm:spPr>
        <a:solidFill>
          <a:schemeClr val="accent1">
            <a:hueOff val="0"/>
            <a:satOff val="0"/>
            <a:lumOff val="0"/>
            <a:alpha val="40000"/>
          </a:schemeClr>
        </a:solidFill>
      </dgm:spPr>
      <dgm:t>
        <a:bodyPr/>
        <a:lstStyle/>
        <a:p>
          <a:r>
            <a:rPr lang="pl-PL" dirty="0" smtClean="0"/>
            <a:t>Okresowe</a:t>
          </a:r>
          <a:endParaRPr lang="pl-PL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5EAA30B1-D162-44E3-BFE4-46E50F64F8BC}" type="parTrans" cxnId="{261691EB-80C2-4122-A8C2-017727A4F418}">
      <dgm:prSet/>
      <dgm:spPr/>
      <dgm:t>
        <a:bodyPr/>
        <a:lstStyle/>
        <a:p>
          <a:endParaRPr lang="pl-PL"/>
        </a:p>
      </dgm:t>
    </dgm:pt>
    <dgm:pt modelId="{7A65144B-53FD-404E-B288-8C17F2A72551}" type="sibTrans" cxnId="{261691EB-80C2-4122-A8C2-017727A4F418}">
      <dgm:prSet/>
      <dgm:spPr/>
      <dgm:t>
        <a:bodyPr/>
        <a:lstStyle/>
        <a:p>
          <a:endParaRPr lang="pl-PL"/>
        </a:p>
      </dgm:t>
    </dgm:pt>
    <dgm:pt modelId="{BE6A06D8-5C42-492E-9159-1EB44B6B6A21}">
      <dgm:prSet phldrT="[Tekst]"/>
      <dgm:spPr/>
      <dgm:t>
        <a:bodyPr/>
        <a:lstStyle/>
        <a:p>
          <a:r>
            <a:rPr lang="pl-PL" dirty="0" smtClean="0">
              <a:solidFill>
                <a:schemeClr val="tx1"/>
              </a:solidFill>
            </a:rPr>
            <a:t>Stałe</a:t>
          </a:r>
          <a:endParaRPr lang="pl-PL" dirty="0">
            <a:solidFill>
              <a:schemeClr val="tx1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26E8FB3E-F453-49C6-A409-8728E1233EC3}" type="parTrans" cxnId="{0491CEF0-D150-4ECC-809B-58EC75136643}">
      <dgm:prSet/>
      <dgm:spPr/>
      <dgm:t>
        <a:bodyPr/>
        <a:lstStyle/>
        <a:p>
          <a:endParaRPr lang="pl-PL"/>
        </a:p>
      </dgm:t>
    </dgm:pt>
    <dgm:pt modelId="{AA4BF2DC-DDE0-4EC4-94DA-B02FCB3D0081}" type="sibTrans" cxnId="{0491CEF0-D150-4ECC-809B-58EC75136643}">
      <dgm:prSet/>
      <dgm:spPr/>
      <dgm:t>
        <a:bodyPr/>
        <a:lstStyle/>
        <a:p>
          <a:endParaRPr lang="pl-PL"/>
        </a:p>
      </dgm:t>
    </dgm:pt>
    <dgm:pt modelId="{1BC91C9A-EC51-4A88-B325-DDB289BBEDA7}">
      <dgm:prSet phldrT="[Tekst]"/>
      <dgm:spPr>
        <a:solidFill>
          <a:schemeClr val="accent1">
            <a:hueOff val="0"/>
            <a:satOff val="0"/>
            <a:lumOff val="0"/>
            <a:alpha val="40000"/>
          </a:schemeClr>
        </a:solidFill>
      </dgm:spPr>
      <dgm:t>
        <a:bodyPr/>
        <a:lstStyle/>
        <a:p>
          <a:r>
            <a:rPr lang="pl-PL" dirty="0" smtClean="0"/>
            <a:t>Celowe</a:t>
          </a:r>
          <a:endParaRPr lang="pl-PL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7A39DAAF-9F93-4F15-A8CD-E30D4382D9C3}" type="parTrans" cxnId="{BDD6AA5B-21CE-4979-8F46-DA817A56EF3A}">
      <dgm:prSet/>
      <dgm:spPr/>
      <dgm:t>
        <a:bodyPr/>
        <a:lstStyle/>
        <a:p>
          <a:endParaRPr lang="pl-PL"/>
        </a:p>
      </dgm:t>
    </dgm:pt>
    <dgm:pt modelId="{23BA2567-7CA5-41A6-B8DC-3CC537A57048}" type="sibTrans" cxnId="{BDD6AA5B-21CE-4979-8F46-DA817A56EF3A}">
      <dgm:prSet/>
      <dgm:spPr/>
      <dgm:t>
        <a:bodyPr/>
        <a:lstStyle/>
        <a:p>
          <a:endParaRPr lang="pl-PL"/>
        </a:p>
      </dgm:t>
    </dgm:pt>
    <dgm:pt modelId="{068FA93B-5848-43BA-8FEC-EF6F1F5ED63B}" type="pres">
      <dgm:prSet presAssocID="{6EF1B1AB-3C17-4033-B43C-7D57A2617B1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DDEB4E8-45E0-4201-800E-4709FCE7993B}" type="pres">
      <dgm:prSet presAssocID="{7D69CE57-54B8-45B0-BBEB-C6977D92D772}" presName="parentLin" presStyleCnt="0"/>
      <dgm:spPr/>
    </dgm:pt>
    <dgm:pt modelId="{469C9CD0-EEE3-4A9A-A20F-86055896A88C}" type="pres">
      <dgm:prSet presAssocID="{7D69CE57-54B8-45B0-BBEB-C6977D92D772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047DC705-CE49-44EA-87CA-E411AF7DB22D}" type="pres">
      <dgm:prSet presAssocID="{7D69CE57-54B8-45B0-BBEB-C6977D92D772}" presName="parentText" presStyleLbl="node1" presStyleIdx="0" presStyleCnt="3" custLinFactNeighborX="-53786" custLinFactNeighborY="-118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38A1CFE-D703-4938-8B95-C420192888FD}" type="pres">
      <dgm:prSet presAssocID="{7D69CE57-54B8-45B0-BBEB-C6977D92D772}" presName="negativeSpace" presStyleCnt="0"/>
      <dgm:spPr/>
    </dgm:pt>
    <dgm:pt modelId="{939D5A1F-33A1-4147-9533-24CE6A919035}" type="pres">
      <dgm:prSet presAssocID="{7D69CE57-54B8-45B0-BBEB-C6977D92D772}" presName="childText" presStyleLbl="conFgAcc1" presStyleIdx="0" presStyleCnt="3">
        <dgm:presLayoutVars>
          <dgm:bulletEnabled val="1"/>
        </dgm:presLayoutVars>
      </dgm:prSet>
      <dgm:spPr/>
    </dgm:pt>
    <dgm:pt modelId="{2186BD08-7CC1-410A-BF0A-675605FE67B0}" type="pres">
      <dgm:prSet presAssocID="{7A65144B-53FD-404E-B288-8C17F2A72551}" presName="spaceBetweenRectangles" presStyleCnt="0"/>
      <dgm:spPr/>
    </dgm:pt>
    <dgm:pt modelId="{AE990E83-F26C-4017-BB39-144A011B8465}" type="pres">
      <dgm:prSet presAssocID="{BE6A06D8-5C42-492E-9159-1EB44B6B6A21}" presName="parentLin" presStyleCnt="0"/>
      <dgm:spPr/>
    </dgm:pt>
    <dgm:pt modelId="{D692564E-55E0-40EF-8361-4D24711FAFF7}" type="pres">
      <dgm:prSet presAssocID="{BE6A06D8-5C42-492E-9159-1EB44B6B6A21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7ABC56E5-25DD-493F-A9F8-D9AE815030EB}" type="pres">
      <dgm:prSet presAssocID="{BE6A06D8-5C42-492E-9159-1EB44B6B6A21}" presName="parentText" presStyleLbl="node1" presStyleIdx="1" presStyleCnt="3" custLinFactNeighborX="-4306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08C0927-CF38-4A93-9A24-691E2ACE3781}" type="pres">
      <dgm:prSet presAssocID="{BE6A06D8-5C42-492E-9159-1EB44B6B6A21}" presName="negativeSpace" presStyleCnt="0"/>
      <dgm:spPr/>
    </dgm:pt>
    <dgm:pt modelId="{17335E24-67C8-48DF-BBD3-41115A9AB975}" type="pres">
      <dgm:prSet presAssocID="{BE6A06D8-5C42-492E-9159-1EB44B6B6A21}" presName="childText" presStyleLbl="conFgAcc1" presStyleIdx="1" presStyleCnt="3">
        <dgm:presLayoutVars>
          <dgm:bulletEnabled val="1"/>
        </dgm:presLayoutVars>
      </dgm:prSet>
      <dgm:spPr/>
    </dgm:pt>
    <dgm:pt modelId="{411EC98E-B33E-4FC3-89C3-B8AC9A0712E8}" type="pres">
      <dgm:prSet presAssocID="{AA4BF2DC-DDE0-4EC4-94DA-B02FCB3D0081}" presName="spaceBetweenRectangles" presStyleCnt="0"/>
      <dgm:spPr/>
    </dgm:pt>
    <dgm:pt modelId="{9B535EE5-C8F9-4C49-9F87-48AD6C305E2E}" type="pres">
      <dgm:prSet presAssocID="{1BC91C9A-EC51-4A88-B325-DDB289BBEDA7}" presName="parentLin" presStyleCnt="0"/>
      <dgm:spPr/>
    </dgm:pt>
    <dgm:pt modelId="{35226FDA-8135-4C5D-B199-D494C5227ED3}" type="pres">
      <dgm:prSet presAssocID="{1BC91C9A-EC51-4A88-B325-DDB289BBEDA7}" presName="parentLeftMargin" presStyleLbl="node1" presStyleIdx="1" presStyleCnt="3"/>
      <dgm:spPr/>
      <dgm:t>
        <a:bodyPr/>
        <a:lstStyle/>
        <a:p>
          <a:endParaRPr lang="pl-PL"/>
        </a:p>
      </dgm:t>
    </dgm:pt>
    <dgm:pt modelId="{F69ACCA9-87AD-4EDD-995C-6561F6086008}" type="pres">
      <dgm:prSet presAssocID="{1BC91C9A-EC51-4A88-B325-DDB289BBEDA7}" presName="parentText" presStyleLbl="node1" presStyleIdx="2" presStyleCnt="3" custLinFactNeighborX="-6814" custLinFactNeighborY="212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4FE2453-9A8B-4524-9BD7-0594982B0688}" type="pres">
      <dgm:prSet presAssocID="{1BC91C9A-EC51-4A88-B325-DDB289BBEDA7}" presName="negativeSpace" presStyleCnt="0"/>
      <dgm:spPr/>
    </dgm:pt>
    <dgm:pt modelId="{9751DA5D-33AC-4BF8-BA29-6E6F6077AE92}" type="pres">
      <dgm:prSet presAssocID="{1BC91C9A-EC51-4A88-B325-DDB289BBEDA7}" presName="childText" presStyleLbl="conFgAcc1" presStyleIdx="2" presStyleCnt="3" custLinFactNeighborY="-7410">
        <dgm:presLayoutVars>
          <dgm:bulletEnabled val="1"/>
        </dgm:presLayoutVars>
      </dgm:prSet>
      <dgm:spPr/>
    </dgm:pt>
  </dgm:ptLst>
  <dgm:cxnLst>
    <dgm:cxn modelId="{9BC85DC7-3591-4542-86AD-4B6B0879C405}" type="presOf" srcId="{7D69CE57-54B8-45B0-BBEB-C6977D92D772}" destId="{469C9CD0-EEE3-4A9A-A20F-86055896A88C}" srcOrd="0" destOrd="0" presId="urn:microsoft.com/office/officeart/2005/8/layout/list1"/>
    <dgm:cxn modelId="{3ABF2864-E551-4BE8-8AF0-957035E1D812}" type="presOf" srcId="{1BC91C9A-EC51-4A88-B325-DDB289BBEDA7}" destId="{35226FDA-8135-4C5D-B199-D494C5227ED3}" srcOrd="0" destOrd="0" presId="urn:microsoft.com/office/officeart/2005/8/layout/list1"/>
    <dgm:cxn modelId="{7E443E3E-6C67-440F-B0BE-21FB1021E427}" type="presOf" srcId="{6EF1B1AB-3C17-4033-B43C-7D57A2617B1A}" destId="{068FA93B-5848-43BA-8FEC-EF6F1F5ED63B}" srcOrd="0" destOrd="0" presId="urn:microsoft.com/office/officeart/2005/8/layout/list1"/>
    <dgm:cxn modelId="{83DD23FE-CC4D-44EE-BCE4-7EDA658576C5}" type="presOf" srcId="{1BC91C9A-EC51-4A88-B325-DDB289BBEDA7}" destId="{F69ACCA9-87AD-4EDD-995C-6561F6086008}" srcOrd="1" destOrd="0" presId="urn:microsoft.com/office/officeart/2005/8/layout/list1"/>
    <dgm:cxn modelId="{D4B3EAE4-F905-4BBE-BD47-EB66B3F8B761}" type="presOf" srcId="{BE6A06D8-5C42-492E-9159-1EB44B6B6A21}" destId="{7ABC56E5-25DD-493F-A9F8-D9AE815030EB}" srcOrd="1" destOrd="0" presId="urn:microsoft.com/office/officeart/2005/8/layout/list1"/>
    <dgm:cxn modelId="{261691EB-80C2-4122-A8C2-017727A4F418}" srcId="{6EF1B1AB-3C17-4033-B43C-7D57A2617B1A}" destId="{7D69CE57-54B8-45B0-BBEB-C6977D92D772}" srcOrd="0" destOrd="0" parTransId="{5EAA30B1-D162-44E3-BFE4-46E50F64F8BC}" sibTransId="{7A65144B-53FD-404E-B288-8C17F2A72551}"/>
    <dgm:cxn modelId="{0491CEF0-D150-4ECC-809B-58EC75136643}" srcId="{6EF1B1AB-3C17-4033-B43C-7D57A2617B1A}" destId="{BE6A06D8-5C42-492E-9159-1EB44B6B6A21}" srcOrd="1" destOrd="0" parTransId="{26E8FB3E-F453-49C6-A409-8728E1233EC3}" sibTransId="{AA4BF2DC-DDE0-4EC4-94DA-B02FCB3D0081}"/>
    <dgm:cxn modelId="{BA4D2700-E2E7-4CFD-B62E-5F116A613058}" type="presOf" srcId="{7D69CE57-54B8-45B0-BBEB-C6977D92D772}" destId="{047DC705-CE49-44EA-87CA-E411AF7DB22D}" srcOrd="1" destOrd="0" presId="urn:microsoft.com/office/officeart/2005/8/layout/list1"/>
    <dgm:cxn modelId="{669BC3E9-7FCC-45CB-AFEB-4E54925C5B43}" type="presOf" srcId="{BE6A06D8-5C42-492E-9159-1EB44B6B6A21}" destId="{D692564E-55E0-40EF-8361-4D24711FAFF7}" srcOrd="0" destOrd="0" presId="urn:microsoft.com/office/officeart/2005/8/layout/list1"/>
    <dgm:cxn modelId="{BDD6AA5B-21CE-4979-8F46-DA817A56EF3A}" srcId="{6EF1B1AB-3C17-4033-B43C-7D57A2617B1A}" destId="{1BC91C9A-EC51-4A88-B325-DDB289BBEDA7}" srcOrd="2" destOrd="0" parTransId="{7A39DAAF-9F93-4F15-A8CD-E30D4382D9C3}" sibTransId="{23BA2567-7CA5-41A6-B8DC-3CC537A57048}"/>
    <dgm:cxn modelId="{8C11D616-C2D5-4056-BED2-0D79E292D6B9}" type="presParOf" srcId="{068FA93B-5848-43BA-8FEC-EF6F1F5ED63B}" destId="{1DDEB4E8-45E0-4201-800E-4709FCE7993B}" srcOrd="0" destOrd="0" presId="urn:microsoft.com/office/officeart/2005/8/layout/list1"/>
    <dgm:cxn modelId="{33FBA4D1-293C-4021-8F0F-0E7FD02DF050}" type="presParOf" srcId="{1DDEB4E8-45E0-4201-800E-4709FCE7993B}" destId="{469C9CD0-EEE3-4A9A-A20F-86055896A88C}" srcOrd="0" destOrd="0" presId="urn:microsoft.com/office/officeart/2005/8/layout/list1"/>
    <dgm:cxn modelId="{C65A09EB-1167-43CC-82FF-0747EC335F11}" type="presParOf" srcId="{1DDEB4E8-45E0-4201-800E-4709FCE7993B}" destId="{047DC705-CE49-44EA-87CA-E411AF7DB22D}" srcOrd="1" destOrd="0" presId="urn:microsoft.com/office/officeart/2005/8/layout/list1"/>
    <dgm:cxn modelId="{5E72B9E7-4EB4-4B5C-93D5-88BDE78B048F}" type="presParOf" srcId="{068FA93B-5848-43BA-8FEC-EF6F1F5ED63B}" destId="{638A1CFE-D703-4938-8B95-C420192888FD}" srcOrd="1" destOrd="0" presId="urn:microsoft.com/office/officeart/2005/8/layout/list1"/>
    <dgm:cxn modelId="{EA689FD3-CFBF-4DE4-A60D-F764036122C9}" type="presParOf" srcId="{068FA93B-5848-43BA-8FEC-EF6F1F5ED63B}" destId="{939D5A1F-33A1-4147-9533-24CE6A919035}" srcOrd="2" destOrd="0" presId="urn:microsoft.com/office/officeart/2005/8/layout/list1"/>
    <dgm:cxn modelId="{7C4CBEDD-4327-4BD9-A3AF-30F8801FA137}" type="presParOf" srcId="{068FA93B-5848-43BA-8FEC-EF6F1F5ED63B}" destId="{2186BD08-7CC1-410A-BF0A-675605FE67B0}" srcOrd="3" destOrd="0" presId="urn:microsoft.com/office/officeart/2005/8/layout/list1"/>
    <dgm:cxn modelId="{17BDCD51-045D-4AF2-B11E-425FF5935D33}" type="presParOf" srcId="{068FA93B-5848-43BA-8FEC-EF6F1F5ED63B}" destId="{AE990E83-F26C-4017-BB39-144A011B8465}" srcOrd="4" destOrd="0" presId="urn:microsoft.com/office/officeart/2005/8/layout/list1"/>
    <dgm:cxn modelId="{BC84C7D0-063F-4886-B3C7-4EF2DCE6FAB2}" type="presParOf" srcId="{AE990E83-F26C-4017-BB39-144A011B8465}" destId="{D692564E-55E0-40EF-8361-4D24711FAFF7}" srcOrd="0" destOrd="0" presId="urn:microsoft.com/office/officeart/2005/8/layout/list1"/>
    <dgm:cxn modelId="{D577CF0F-953D-4147-A7C8-7C5F984D4509}" type="presParOf" srcId="{AE990E83-F26C-4017-BB39-144A011B8465}" destId="{7ABC56E5-25DD-493F-A9F8-D9AE815030EB}" srcOrd="1" destOrd="0" presId="urn:microsoft.com/office/officeart/2005/8/layout/list1"/>
    <dgm:cxn modelId="{68975098-831B-4206-A8F4-88012E603737}" type="presParOf" srcId="{068FA93B-5848-43BA-8FEC-EF6F1F5ED63B}" destId="{808C0927-CF38-4A93-9A24-691E2ACE3781}" srcOrd="5" destOrd="0" presId="urn:microsoft.com/office/officeart/2005/8/layout/list1"/>
    <dgm:cxn modelId="{5757EE5E-1886-4C1B-BB8A-1094F503172A}" type="presParOf" srcId="{068FA93B-5848-43BA-8FEC-EF6F1F5ED63B}" destId="{17335E24-67C8-48DF-BBD3-41115A9AB975}" srcOrd="6" destOrd="0" presId="urn:microsoft.com/office/officeart/2005/8/layout/list1"/>
    <dgm:cxn modelId="{141E39A9-F08B-4AEE-B62E-5AB142F383DB}" type="presParOf" srcId="{068FA93B-5848-43BA-8FEC-EF6F1F5ED63B}" destId="{411EC98E-B33E-4FC3-89C3-B8AC9A0712E8}" srcOrd="7" destOrd="0" presId="urn:microsoft.com/office/officeart/2005/8/layout/list1"/>
    <dgm:cxn modelId="{8AD4D522-B6BA-434A-A839-BD8E24E9DAB2}" type="presParOf" srcId="{068FA93B-5848-43BA-8FEC-EF6F1F5ED63B}" destId="{9B535EE5-C8F9-4C49-9F87-48AD6C305E2E}" srcOrd="8" destOrd="0" presId="urn:microsoft.com/office/officeart/2005/8/layout/list1"/>
    <dgm:cxn modelId="{7C1ABF81-F6E9-4051-98D9-B625297F3083}" type="presParOf" srcId="{9B535EE5-C8F9-4C49-9F87-48AD6C305E2E}" destId="{35226FDA-8135-4C5D-B199-D494C5227ED3}" srcOrd="0" destOrd="0" presId="urn:microsoft.com/office/officeart/2005/8/layout/list1"/>
    <dgm:cxn modelId="{44BAFE30-646D-4B71-901E-1EB37C066750}" type="presParOf" srcId="{9B535EE5-C8F9-4C49-9F87-48AD6C305E2E}" destId="{F69ACCA9-87AD-4EDD-995C-6561F6086008}" srcOrd="1" destOrd="0" presId="urn:microsoft.com/office/officeart/2005/8/layout/list1"/>
    <dgm:cxn modelId="{C745F883-5BEE-4023-8461-C859C1DE031C}" type="presParOf" srcId="{068FA93B-5848-43BA-8FEC-EF6F1F5ED63B}" destId="{84FE2453-9A8B-4524-9BD7-0594982B0688}" srcOrd="9" destOrd="0" presId="urn:microsoft.com/office/officeart/2005/8/layout/list1"/>
    <dgm:cxn modelId="{1C3384D9-F8EC-4B77-B965-D2917911F5DF}" type="presParOf" srcId="{068FA93B-5848-43BA-8FEC-EF6F1F5ED63B}" destId="{9751DA5D-33AC-4BF8-BA29-6E6F6077AE9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F1B1AB-3C17-4033-B43C-7D57A2617B1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D69CE57-54B8-45B0-BBEB-C6977D92D772}">
      <dgm:prSet phldrT="[Tekst]"/>
      <dgm:spPr>
        <a:solidFill>
          <a:schemeClr val="accent1">
            <a:hueOff val="0"/>
            <a:satOff val="0"/>
            <a:lumOff val="0"/>
            <a:alpha val="40000"/>
          </a:schemeClr>
        </a:solidFill>
      </dgm:spPr>
      <dgm:t>
        <a:bodyPr/>
        <a:lstStyle/>
        <a:p>
          <a:r>
            <a:rPr lang="pl-PL" dirty="0" smtClean="0"/>
            <a:t>Okresowe</a:t>
          </a:r>
          <a:endParaRPr lang="pl-PL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5EAA30B1-D162-44E3-BFE4-46E50F64F8BC}" type="parTrans" cxnId="{261691EB-80C2-4122-A8C2-017727A4F418}">
      <dgm:prSet/>
      <dgm:spPr/>
      <dgm:t>
        <a:bodyPr/>
        <a:lstStyle/>
        <a:p>
          <a:endParaRPr lang="pl-PL"/>
        </a:p>
      </dgm:t>
    </dgm:pt>
    <dgm:pt modelId="{7A65144B-53FD-404E-B288-8C17F2A72551}" type="sibTrans" cxnId="{261691EB-80C2-4122-A8C2-017727A4F418}">
      <dgm:prSet/>
      <dgm:spPr/>
      <dgm:t>
        <a:bodyPr/>
        <a:lstStyle/>
        <a:p>
          <a:endParaRPr lang="pl-PL"/>
        </a:p>
      </dgm:t>
    </dgm:pt>
    <dgm:pt modelId="{BE6A06D8-5C42-492E-9159-1EB44B6B6A21}">
      <dgm:prSet phldrT="[Tekst]"/>
      <dgm:spPr>
        <a:solidFill>
          <a:schemeClr val="accent1">
            <a:hueOff val="0"/>
            <a:satOff val="0"/>
            <a:lumOff val="0"/>
            <a:alpha val="40000"/>
          </a:schemeClr>
        </a:solidFill>
      </dgm:spPr>
      <dgm:t>
        <a:bodyPr/>
        <a:lstStyle/>
        <a:p>
          <a:r>
            <a:rPr lang="pl-PL" smtClean="0"/>
            <a:t>Stałe</a:t>
          </a:r>
          <a:endParaRPr lang="pl-PL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26E8FB3E-F453-49C6-A409-8728E1233EC3}" type="parTrans" cxnId="{0491CEF0-D150-4ECC-809B-58EC75136643}">
      <dgm:prSet/>
      <dgm:spPr/>
      <dgm:t>
        <a:bodyPr/>
        <a:lstStyle/>
        <a:p>
          <a:endParaRPr lang="pl-PL"/>
        </a:p>
      </dgm:t>
    </dgm:pt>
    <dgm:pt modelId="{AA4BF2DC-DDE0-4EC4-94DA-B02FCB3D0081}" type="sibTrans" cxnId="{0491CEF0-D150-4ECC-809B-58EC75136643}">
      <dgm:prSet/>
      <dgm:spPr/>
      <dgm:t>
        <a:bodyPr/>
        <a:lstStyle/>
        <a:p>
          <a:endParaRPr lang="pl-PL"/>
        </a:p>
      </dgm:t>
    </dgm:pt>
    <dgm:pt modelId="{1BC91C9A-EC51-4A88-B325-DDB289BBEDA7}">
      <dgm:prSet phldrT="[Tekst]"/>
      <dgm:spPr/>
      <dgm:t>
        <a:bodyPr/>
        <a:lstStyle/>
        <a:p>
          <a:r>
            <a:rPr lang="pl-PL" dirty="0" smtClean="0">
              <a:solidFill>
                <a:schemeClr val="tx1"/>
              </a:solidFill>
            </a:rPr>
            <a:t>Celowe</a:t>
          </a:r>
          <a:endParaRPr lang="pl-PL" dirty="0">
            <a:solidFill>
              <a:schemeClr val="tx1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7A39DAAF-9F93-4F15-A8CD-E30D4382D9C3}" type="parTrans" cxnId="{BDD6AA5B-21CE-4979-8F46-DA817A56EF3A}">
      <dgm:prSet/>
      <dgm:spPr/>
      <dgm:t>
        <a:bodyPr/>
        <a:lstStyle/>
        <a:p>
          <a:endParaRPr lang="pl-PL"/>
        </a:p>
      </dgm:t>
    </dgm:pt>
    <dgm:pt modelId="{23BA2567-7CA5-41A6-B8DC-3CC537A57048}" type="sibTrans" cxnId="{BDD6AA5B-21CE-4979-8F46-DA817A56EF3A}">
      <dgm:prSet/>
      <dgm:spPr/>
      <dgm:t>
        <a:bodyPr/>
        <a:lstStyle/>
        <a:p>
          <a:endParaRPr lang="pl-PL"/>
        </a:p>
      </dgm:t>
    </dgm:pt>
    <dgm:pt modelId="{068FA93B-5848-43BA-8FEC-EF6F1F5ED63B}" type="pres">
      <dgm:prSet presAssocID="{6EF1B1AB-3C17-4033-B43C-7D57A2617B1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DDEB4E8-45E0-4201-800E-4709FCE7993B}" type="pres">
      <dgm:prSet presAssocID="{7D69CE57-54B8-45B0-BBEB-C6977D92D772}" presName="parentLin" presStyleCnt="0"/>
      <dgm:spPr/>
    </dgm:pt>
    <dgm:pt modelId="{469C9CD0-EEE3-4A9A-A20F-86055896A88C}" type="pres">
      <dgm:prSet presAssocID="{7D69CE57-54B8-45B0-BBEB-C6977D92D772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047DC705-CE49-44EA-87CA-E411AF7DB22D}" type="pres">
      <dgm:prSet presAssocID="{7D69CE57-54B8-45B0-BBEB-C6977D92D77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38A1CFE-D703-4938-8B95-C420192888FD}" type="pres">
      <dgm:prSet presAssocID="{7D69CE57-54B8-45B0-BBEB-C6977D92D772}" presName="negativeSpace" presStyleCnt="0"/>
      <dgm:spPr/>
    </dgm:pt>
    <dgm:pt modelId="{939D5A1F-33A1-4147-9533-24CE6A919035}" type="pres">
      <dgm:prSet presAssocID="{7D69CE57-54B8-45B0-BBEB-C6977D92D772}" presName="childText" presStyleLbl="conFgAcc1" presStyleIdx="0" presStyleCnt="3">
        <dgm:presLayoutVars>
          <dgm:bulletEnabled val="1"/>
        </dgm:presLayoutVars>
      </dgm:prSet>
      <dgm:spPr/>
    </dgm:pt>
    <dgm:pt modelId="{2186BD08-7CC1-410A-BF0A-675605FE67B0}" type="pres">
      <dgm:prSet presAssocID="{7A65144B-53FD-404E-B288-8C17F2A72551}" presName="spaceBetweenRectangles" presStyleCnt="0"/>
      <dgm:spPr/>
    </dgm:pt>
    <dgm:pt modelId="{AE990E83-F26C-4017-BB39-144A011B8465}" type="pres">
      <dgm:prSet presAssocID="{BE6A06D8-5C42-492E-9159-1EB44B6B6A21}" presName="parentLin" presStyleCnt="0"/>
      <dgm:spPr/>
    </dgm:pt>
    <dgm:pt modelId="{D692564E-55E0-40EF-8361-4D24711FAFF7}" type="pres">
      <dgm:prSet presAssocID="{BE6A06D8-5C42-492E-9159-1EB44B6B6A21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7ABC56E5-25DD-493F-A9F8-D9AE815030EB}" type="pres">
      <dgm:prSet presAssocID="{BE6A06D8-5C42-492E-9159-1EB44B6B6A2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08C0927-CF38-4A93-9A24-691E2ACE3781}" type="pres">
      <dgm:prSet presAssocID="{BE6A06D8-5C42-492E-9159-1EB44B6B6A21}" presName="negativeSpace" presStyleCnt="0"/>
      <dgm:spPr/>
    </dgm:pt>
    <dgm:pt modelId="{17335E24-67C8-48DF-BBD3-41115A9AB975}" type="pres">
      <dgm:prSet presAssocID="{BE6A06D8-5C42-492E-9159-1EB44B6B6A21}" presName="childText" presStyleLbl="conFgAcc1" presStyleIdx="1" presStyleCnt="3">
        <dgm:presLayoutVars>
          <dgm:bulletEnabled val="1"/>
        </dgm:presLayoutVars>
      </dgm:prSet>
      <dgm:spPr/>
    </dgm:pt>
    <dgm:pt modelId="{411EC98E-B33E-4FC3-89C3-B8AC9A0712E8}" type="pres">
      <dgm:prSet presAssocID="{AA4BF2DC-DDE0-4EC4-94DA-B02FCB3D0081}" presName="spaceBetweenRectangles" presStyleCnt="0"/>
      <dgm:spPr/>
    </dgm:pt>
    <dgm:pt modelId="{9B535EE5-C8F9-4C49-9F87-48AD6C305E2E}" type="pres">
      <dgm:prSet presAssocID="{1BC91C9A-EC51-4A88-B325-DDB289BBEDA7}" presName="parentLin" presStyleCnt="0"/>
      <dgm:spPr/>
    </dgm:pt>
    <dgm:pt modelId="{35226FDA-8135-4C5D-B199-D494C5227ED3}" type="pres">
      <dgm:prSet presAssocID="{1BC91C9A-EC51-4A88-B325-DDB289BBEDA7}" presName="parentLeftMargin" presStyleLbl="node1" presStyleIdx="1" presStyleCnt="3"/>
      <dgm:spPr/>
      <dgm:t>
        <a:bodyPr/>
        <a:lstStyle/>
        <a:p>
          <a:endParaRPr lang="pl-PL"/>
        </a:p>
      </dgm:t>
    </dgm:pt>
    <dgm:pt modelId="{F69ACCA9-87AD-4EDD-995C-6561F6086008}" type="pres">
      <dgm:prSet presAssocID="{1BC91C9A-EC51-4A88-B325-DDB289BBEDA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4FE2453-9A8B-4524-9BD7-0594982B0688}" type="pres">
      <dgm:prSet presAssocID="{1BC91C9A-EC51-4A88-B325-DDB289BBEDA7}" presName="negativeSpace" presStyleCnt="0"/>
      <dgm:spPr/>
    </dgm:pt>
    <dgm:pt modelId="{9751DA5D-33AC-4BF8-BA29-6E6F6077AE92}" type="pres">
      <dgm:prSet presAssocID="{1BC91C9A-EC51-4A88-B325-DDB289BBEDA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6AC8B0E-A4E4-4236-88DF-5AE8945FB63A}" type="presOf" srcId="{7D69CE57-54B8-45B0-BBEB-C6977D92D772}" destId="{469C9CD0-EEE3-4A9A-A20F-86055896A88C}" srcOrd="0" destOrd="0" presId="urn:microsoft.com/office/officeart/2005/8/layout/list1"/>
    <dgm:cxn modelId="{11AF089E-A72C-4EBC-8DB4-FD0BB3FB11DE}" type="presOf" srcId="{BE6A06D8-5C42-492E-9159-1EB44B6B6A21}" destId="{D692564E-55E0-40EF-8361-4D24711FAFF7}" srcOrd="0" destOrd="0" presId="urn:microsoft.com/office/officeart/2005/8/layout/list1"/>
    <dgm:cxn modelId="{BAD504C1-4483-417F-9246-44860D6FBD87}" type="presOf" srcId="{7D69CE57-54B8-45B0-BBEB-C6977D92D772}" destId="{047DC705-CE49-44EA-87CA-E411AF7DB22D}" srcOrd="1" destOrd="0" presId="urn:microsoft.com/office/officeart/2005/8/layout/list1"/>
    <dgm:cxn modelId="{6B3B54D2-CAF6-4CEA-A3D5-97F1AD34A6F0}" type="presOf" srcId="{1BC91C9A-EC51-4A88-B325-DDB289BBEDA7}" destId="{35226FDA-8135-4C5D-B199-D494C5227ED3}" srcOrd="0" destOrd="0" presId="urn:microsoft.com/office/officeart/2005/8/layout/list1"/>
    <dgm:cxn modelId="{5D3A73A4-FD2B-4C4E-8A5F-9CA29A3BD1BC}" type="presOf" srcId="{BE6A06D8-5C42-492E-9159-1EB44B6B6A21}" destId="{7ABC56E5-25DD-493F-A9F8-D9AE815030EB}" srcOrd="1" destOrd="0" presId="urn:microsoft.com/office/officeart/2005/8/layout/list1"/>
    <dgm:cxn modelId="{3B87A97B-A7BE-4C36-881C-0326030F32FB}" type="presOf" srcId="{1BC91C9A-EC51-4A88-B325-DDB289BBEDA7}" destId="{F69ACCA9-87AD-4EDD-995C-6561F6086008}" srcOrd="1" destOrd="0" presId="urn:microsoft.com/office/officeart/2005/8/layout/list1"/>
    <dgm:cxn modelId="{A39ACC06-8569-4072-83B9-2EE83E44DD42}" type="presOf" srcId="{6EF1B1AB-3C17-4033-B43C-7D57A2617B1A}" destId="{068FA93B-5848-43BA-8FEC-EF6F1F5ED63B}" srcOrd="0" destOrd="0" presId="urn:microsoft.com/office/officeart/2005/8/layout/list1"/>
    <dgm:cxn modelId="{261691EB-80C2-4122-A8C2-017727A4F418}" srcId="{6EF1B1AB-3C17-4033-B43C-7D57A2617B1A}" destId="{7D69CE57-54B8-45B0-BBEB-C6977D92D772}" srcOrd="0" destOrd="0" parTransId="{5EAA30B1-D162-44E3-BFE4-46E50F64F8BC}" sibTransId="{7A65144B-53FD-404E-B288-8C17F2A72551}"/>
    <dgm:cxn modelId="{0491CEF0-D150-4ECC-809B-58EC75136643}" srcId="{6EF1B1AB-3C17-4033-B43C-7D57A2617B1A}" destId="{BE6A06D8-5C42-492E-9159-1EB44B6B6A21}" srcOrd="1" destOrd="0" parTransId="{26E8FB3E-F453-49C6-A409-8728E1233EC3}" sibTransId="{AA4BF2DC-DDE0-4EC4-94DA-B02FCB3D0081}"/>
    <dgm:cxn modelId="{BDD6AA5B-21CE-4979-8F46-DA817A56EF3A}" srcId="{6EF1B1AB-3C17-4033-B43C-7D57A2617B1A}" destId="{1BC91C9A-EC51-4A88-B325-DDB289BBEDA7}" srcOrd="2" destOrd="0" parTransId="{7A39DAAF-9F93-4F15-A8CD-E30D4382D9C3}" sibTransId="{23BA2567-7CA5-41A6-B8DC-3CC537A57048}"/>
    <dgm:cxn modelId="{A80E7167-8BB1-4FBF-A46F-318CD30B709B}" type="presParOf" srcId="{068FA93B-5848-43BA-8FEC-EF6F1F5ED63B}" destId="{1DDEB4E8-45E0-4201-800E-4709FCE7993B}" srcOrd="0" destOrd="0" presId="urn:microsoft.com/office/officeart/2005/8/layout/list1"/>
    <dgm:cxn modelId="{5115EA44-4364-447D-9E76-08A56A10440F}" type="presParOf" srcId="{1DDEB4E8-45E0-4201-800E-4709FCE7993B}" destId="{469C9CD0-EEE3-4A9A-A20F-86055896A88C}" srcOrd="0" destOrd="0" presId="urn:microsoft.com/office/officeart/2005/8/layout/list1"/>
    <dgm:cxn modelId="{ABDB3AB3-217F-4AAF-8F6E-455EA67C206F}" type="presParOf" srcId="{1DDEB4E8-45E0-4201-800E-4709FCE7993B}" destId="{047DC705-CE49-44EA-87CA-E411AF7DB22D}" srcOrd="1" destOrd="0" presId="urn:microsoft.com/office/officeart/2005/8/layout/list1"/>
    <dgm:cxn modelId="{61F79B21-AC4B-4C91-B843-D65C36E4C427}" type="presParOf" srcId="{068FA93B-5848-43BA-8FEC-EF6F1F5ED63B}" destId="{638A1CFE-D703-4938-8B95-C420192888FD}" srcOrd="1" destOrd="0" presId="urn:microsoft.com/office/officeart/2005/8/layout/list1"/>
    <dgm:cxn modelId="{C2909945-1C6F-4129-BBA0-1FB5806942F5}" type="presParOf" srcId="{068FA93B-5848-43BA-8FEC-EF6F1F5ED63B}" destId="{939D5A1F-33A1-4147-9533-24CE6A919035}" srcOrd="2" destOrd="0" presId="urn:microsoft.com/office/officeart/2005/8/layout/list1"/>
    <dgm:cxn modelId="{A9E01333-ED6D-4B72-8E18-CDC5DB5D0656}" type="presParOf" srcId="{068FA93B-5848-43BA-8FEC-EF6F1F5ED63B}" destId="{2186BD08-7CC1-410A-BF0A-675605FE67B0}" srcOrd="3" destOrd="0" presId="urn:microsoft.com/office/officeart/2005/8/layout/list1"/>
    <dgm:cxn modelId="{4EDE3DB3-A84A-499B-800C-A49D7115A86E}" type="presParOf" srcId="{068FA93B-5848-43BA-8FEC-EF6F1F5ED63B}" destId="{AE990E83-F26C-4017-BB39-144A011B8465}" srcOrd="4" destOrd="0" presId="urn:microsoft.com/office/officeart/2005/8/layout/list1"/>
    <dgm:cxn modelId="{D2362D7C-0249-4C31-BE7B-DAC9DCE20A99}" type="presParOf" srcId="{AE990E83-F26C-4017-BB39-144A011B8465}" destId="{D692564E-55E0-40EF-8361-4D24711FAFF7}" srcOrd="0" destOrd="0" presId="urn:microsoft.com/office/officeart/2005/8/layout/list1"/>
    <dgm:cxn modelId="{5F878463-40BB-457B-8B2B-A7873A1EFA38}" type="presParOf" srcId="{AE990E83-F26C-4017-BB39-144A011B8465}" destId="{7ABC56E5-25DD-493F-A9F8-D9AE815030EB}" srcOrd="1" destOrd="0" presId="urn:microsoft.com/office/officeart/2005/8/layout/list1"/>
    <dgm:cxn modelId="{DFEB9D12-25BD-4AFE-B162-7EABBF5AAB28}" type="presParOf" srcId="{068FA93B-5848-43BA-8FEC-EF6F1F5ED63B}" destId="{808C0927-CF38-4A93-9A24-691E2ACE3781}" srcOrd="5" destOrd="0" presId="urn:microsoft.com/office/officeart/2005/8/layout/list1"/>
    <dgm:cxn modelId="{18F9ED84-3A06-40B1-A192-0BE69A83B395}" type="presParOf" srcId="{068FA93B-5848-43BA-8FEC-EF6F1F5ED63B}" destId="{17335E24-67C8-48DF-BBD3-41115A9AB975}" srcOrd="6" destOrd="0" presId="urn:microsoft.com/office/officeart/2005/8/layout/list1"/>
    <dgm:cxn modelId="{14A27124-FB88-4E85-88A3-581D9ED0D6D0}" type="presParOf" srcId="{068FA93B-5848-43BA-8FEC-EF6F1F5ED63B}" destId="{411EC98E-B33E-4FC3-89C3-B8AC9A0712E8}" srcOrd="7" destOrd="0" presId="urn:microsoft.com/office/officeart/2005/8/layout/list1"/>
    <dgm:cxn modelId="{94E9779D-A528-4DDD-A0BB-5D2297603380}" type="presParOf" srcId="{068FA93B-5848-43BA-8FEC-EF6F1F5ED63B}" destId="{9B535EE5-C8F9-4C49-9F87-48AD6C305E2E}" srcOrd="8" destOrd="0" presId="urn:microsoft.com/office/officeart/2005/8/layout/list1"/>
    <dgm:cxn modelId="{CC566452-5834-4357-A050-A6F0466FFD5C}" type="presParOf" srcId="{9B535EE5-C8F9-4C49-9F87-48AD6C305E2E}" destId="{35226FDA-8135-4C5D-B199-D494C5227ED3}" srcOrd="0" destOrd="0" presId="urn:microsoft.com/office/officeart/2005/8/layout/list1"/>
    <dgm:cxn modelId="{74D2744A-C5C8-45DC-8C2D-B6E79D788B20}" type="presParOf" srcId="{9B535EE5-C8F9-4C49-9F87-48AD6C305E2E}" destId="{F69ACCA9-87AD-4EDD-995C-6561F6086008}" srcOrd="1" destOrd="0" presId="urn:microsoft.com/office/officeart/2005/8/layout/list1"/>
    <dgm:cxn modelId="{E83F0C24-B057-4BCB-9D96-3B33035C2952}" type="presParOf" srcId="{068FA93B-5848-43BA-8FEC-EF6F1F5ED63B}" destId="{84FE2453-9A8B-4524-9BD7-0594982B0688}" srcOrd="9" destOrd="0" presId="urn:microsoft.com/office/officeart/2005/8/layout/list1"/>
    <dgm:cxn modelId="{71162A24-252D-4E5B-A2AB-BA87CC63147E}" type="presParOf" srcId="{068FA93B-5848-43BA-8FEC-EF6F1F5ED63B}" destId="{9751DA5D-33AC-4BF8-BA29-6E6F6077AE9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F8D162E-0A35-4DBE-BA5C-30BDAA26649A}" type="doc">
      <dgm:prSet loTypeId="urn:microsoft.com/office/officeart/2005/8/layout/default#1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853023D-5192-4D3D-BA87-8C0F52D4A365}">
      <dgm:prSet phldrT="[Tekst]"/>
      <dgm:spPr/>
      <dgm:t>
        <a:bodyPr/>
        <a:lstStyle/>
        <a:p>
          <a:r>
            <a:rPr lang="pl-PL" dirty="0" smtClean="0"/>
            <a:t>sporządzono ogółem </a:t>
          </a:r>
          <a:r>
            <a:rPr lang="pl-PL" b="1" dirty="0" smtClean="0"/>
            <a:t>105</a:t>
          </a:r>
          <a:r>
            <a:rPr lang="pl-PL" dirty="0" smtClean="0"/>
            <a:t> Niebieskich Kart formularz A </a:t>
          </a:r>
          <a:endParaRPr lang="pl-PL" dirty="0"/>
        </a:p>
      </dgm:t>
    </dgm:pt>
    <dgm:pt modelId="{30D20C36-AD3F-4241-85F9-1E4FE10AE282}" type="parTrans" cxnId="{F6653350-8757-48BD-8704-3061DC377C20}">
      <dgm:prSet/>
      <dgm:spPr/>
      <dgm:t>
        <a:bodyPr/>
        <a:lstStyle/>
        <a:p>
          <a:endParaRPr lang="pl-PL"/>
        </a:p>
      </dgm:t>
    </dgm:pt>
    <dgm:pt modelId="{D7B211A2-4DCC-42FD-A469-3D0FCE21E379}" type="sibTrans" cxnId="{F6653350-8757-48BD-8704-3061DC377C20}">
      <dgm:prSet/>
      <dgm:spPr/>
      <dgm:t>
        <a:bodyPr/>
        <a:lstStyle/>
        <a:p>
          <a:endParaRPr lang="pl-PL"/>
        </a:p>
      </dgm:t>
    </dgm:pt>
    <dgm:pt modelId="{D31D5893-AB93-45F2-949D-3F45EF26F044}">
      <dgm:prSet phldrT="[Tekst]"/>
      <dgm:spPr/>
      <dgm:t>
        <a:bodyPr/>
        <a:lstStyle/>
        <a:p>
          <a:r>
            <a:rPr lang="pl-PL" b="1" dirty="0" smtClean="0"/>
            <a:t>Zostało wszczętych 66 procedur </a:t>
          </a:r>
          <a:endParaRPr lang="pl-PL" dirty="0"/>
        </a:p>
      </dgm:t>
    </dgm:pt>
    <dgm:pt modelId="{483059E7-B991-48CD-92D8-5E13B2C1B1F1}" type="parTrans" cxnId="{876AAC6C-3ED8-498A-83FD-90240AD7B4A7}">
      <dgm:prSet/>
      <dgm:spPr/>
      <dgm:t>
        <a:bodyPr/>
        <a:lstStyle/>
        <a:p>
          <a:endParaRPr lang="pl-PL"/>
        </a:p>
      </dgm:t>
    </dgm:pt>
    <dgm:pt modelId="{D60066A1-98C8-4252-9C06-F17453E4EE0B}" type="sibTrans" cxnId="{876AAC6C-3ED8-498A-83FD-90240AD7B4A7}">
      <dgm:prSet/>
      <dgm:spPr/>
      <dgm:t>
        <a:bodyPr/>
        <a:lstStyle/>
        <a:p>
          <a:endParaRPr lang="pl-PL"/>
        </a:p>
      </dgm:t>
    </dgm:pt>
    <dgm:pt modelId="{E963B462-A89C-44A9-B7AF-A492DCBA66DC}">
      <dgm:prSet phldrT="[Tekst]"/>
      <dgm:spPr/>
      <dgm:t>
        <a:bodyPr/>
        <a:lstStyle/>
        <a:p>
          <a:r>
            <a:rPr lang="pl-PL" b="1" dirty="0" smtClean="0"/>
            <a:t>kontynuowano trwających 39 procedur</a:t>
          </a:r>
          <a:endParaRPr lang="pl-PL" dirty="0"/>
        </a:p>
      </dgm:t>
    </dgm:pt>
    <dgm:pt modelId="{5F101DD2-1128-48B1-8966-A766BDB1E63B}" type="parTrans" cxnId="{0B80C506-FE1D-478F-865E-3549943AABB1}">
      <dgm:prSet/>
      <dgm:spPr/>
      <dgm:t>
        <a:bodyPr/>
        <a:lstStyle/>
        <a:p>
          <a:endParaRPr lang="pl-PL"/>
        </a:p>
      </dgm:t>
    </dgm:pt>
    <dgm:pt modelId="{E0368EF7-B54E-4412-BF60-FEDED7C42FE1}" type="sibTrans" cxnId="{0B80C506-FE1D-478F-865E-3549943AABB1}">
      <dgm:prSet/>
      <dgm:spPr/>
      <dgm:t>
        <a:bodyPr/>
        <a:lstStyle/>
        <a:p>
          <a:endParaRPr lang="pl-PL"/>
        </a:p>
      </dgm:t>
    </dgm:pt>
    <dgm:pt modelId="{6DD3D1D4-A221-4DBE-9367-B034A5EC4FE9}">
      <dgm:prSet phldrT="[Tekst]"/>
      <dgm:spPr/>
      <dgm:t>
        <a:bodyPr/>
        <a:lstStyle/>
        <a:p>
          <a:r>
            <a:rPr lang="pl-PL" dirty="0" smtClean="0"/>
            <a:t>zakończono </a:t>
          </a:r>
          <a:r>
            <a:rPr lang="pl-PL" b="1" dirty="0" smtClean="0"/>
            <a:t>54</a:t>
          </a:r>
          <a:r>
            <a:rPr lang="pl-PL" dirty="0" smtClean="0"/>
            <a:t> procedury Niebieskie Karty w związku z ustaniem przemocy </a:t>
          </a:r>
          <a:br>
            <a:rPr lang="pl-PL" dirty="0" smtClean="0"/>
          </a:br>
          <a:r>
            <a:rPr lang="pl-PL" dirty="0" smtClean="0"/>
            <a:t>w rodzinie </a:t>
          </a:r>
          <a:endParaRPr lang="pl-PL" dirty="0"/>
        </a:p>
      </dgm:t>
    </dgm:pt>
    <dgm:pt modelId="{B3A52847-D485-45FA-8959-F58E4C28770F}" type="parTrans" cxnId="{0A28B94B-8C40-4DDD-A4CD-52018DADA58E}">
      <dgm:prSet/>
      <dgm:spPr/>
      <dgm:t>
        <a:bodyPr/>
        <a:lstStyle/>
        <a:p>
          <a:endParaRPr lang="pl-PL"/>
        </a:p>
      </dgm:t>
    </dgm:pt>
    <dgm:pt modelId="{7E4BE8CB-106C-42CF-91A1-B74E83FBB48E}" type="sibTrans" cxnId="{0A28B94B-8C40-4DDD-A4CD-52018DADA58E}">
      <dgm:prSet/>
      <dgm:spPr/>
      <dgm:t>
        <a:bodyPr/>
        <a:lstStyle/>
        <a:p>
          <a:endParaRPr lang="pl-PL"/>
        </a:p>
      </dgm:t>
    </dgm:pt>
    <dgm:pt modelId="{241C2E77-8F92-4413-9327-CA445BD80A58}">
      <dgm:prSet phldrT="[Tekst]"/>
      <dgm:spPr/>
      <dgm:t>
        <a:bodyPr/>
        <a:lstStyle/>
        <a:p>
          <a:r>
            <a:rPr lang="pl-PL" b="1" dirty="0" smtClean="0"/>
            <a:t>przekazano 7 zawiadomień do organów ścigania</a:t>
          </a:r>
          <a:r>
            <a:rPr lang="pl-PL" dirty="0" smtClean="0"/>
            <a:t> </a:t>
          </a:r>
          <a:endParaRPr lang="pl-PL" dirty="0"/>
        </a:p>
      </dgm:t>
    </dgm:pt>
    <dgm:pt modelId="{5268E670-2A49-40C0-9720-FB24AE70C736}" type="parTrans" cxnId="{F3FA12C8-A7CF-412B-A619-DECDD3B97B12}">
      <dgm:prSet/>
      <dgm:spPr/>
      <dgm:t>
        <a:bodyPr/>
        <a:lstStyle/>
        <a:p>
          <a:endParaRPr lang="pl-PL"/>
        </a:p>
      </dgm:t>
    </dgm:pt>
    <dgm:pt modelId="{090B246C-E924-4FFB-A903-E61CE500DA9F}" type="sibTrans" cxnId="{F3FA12C8-A7CF-412B-A619-DECDD3B97B12}">
      <dgm:prSet/>
      <dgm:spPr/>
      <dgm:t>
        <a:bodyPr/>
        <a:lstStyle/>
        <a:p>
          <a:endParaRPr lang="pl-PL"/>
        </a:p>
      </dgm:t>
    </dgm:pt>
    <dgm:pt modelId="{0E68D660-F26D-40F3-B38A-B518F73390CD}">
      <dgm:prSet phldrT="[Tekst]"/>
      <dgm:spPr/>
      <dgm:t>
        <a:bodyPr/>
        <a:lstStyle/>
        <a:p>
          <a:r>
            <a:rPr lang="pl-PL" b="1" dirty="0" smtClean="0"/>
            <a:t>skierowano 5 rodziców do udziału </a:t>
          </a:r>
          <a:br>
            <a:rPr lang="pl-PL" b="1" dirty="0" smtClean="0"/>
          </a:br>
          <a:r>
            <a:rPr lang="pl-PL" b="1" dirty="0" smtClean="0"/>
            <a:t>w programie „Akademia Mądrego Rodzica”</a:t>
          </a:r>
          <a:endParaRPr lang="pl-PL" dirty="0"/>
        </a:p>
      </dgm:t>
    </dgm:pt>
    <dgm:pt modelId="{8EEEFC24-2986-42F7-832E-DD3DC8589E5F}" type="parTrans" cxnId="{352B1671-CD29-4468-B80C-61112D78B421}">
      <dgm:prSet/>
      <dgm:spPr/>
      <dgm:t>
        <a:bodyPr/>
        <a:lstStyle/>
        <a:p>
          <a:endParaRPr lang="pl-PL"/>
        </a:p>
      </dgm:t>
    </dgm:pt>
    <dgm:pt modelId="{FEAF6B4A-2BD8-49CE-9044-093025B9B91E}" type="sibTrans" cxnId="{352B1671-CD29-4468-B80C-61112D78B421}">
      <dgm:prSet/>
      <dgm:spPr/>
      <dgm:t>
        <a:bodyPr/>
        <a:lstStyle/>
        <a:p>
          <a:endParaRPr lang="pl-PL"/>
        </a:p>
      </dgm:t>
    </dgm:pt>
    <dgm:pt modelId="{C414B7EE-5C1F-4B8E-916C-A07ABB08A15E}">
      <dgm:prSet phldrT="[Tekst]"/>
      <dgm:spPr/>
      <dgm:t>
        <a:bodyPr/>
        <a:lstStyle/>
        <a:p>
          <a:r>
            <a:rPr lang="pl-PL" dirty="0" smtClean="0"/>
            <a:t>skierowano </a:t>
          </a:r>
          <a:r>
            <a:rPr lang="pl-PL" b="1" dirty="0" smtClean="0"/>
            <a:t>3 osoby</a:t>
          </a:r>
          <a:r>
            <a:rPr lang="pl-PL" dirty="0" smtClean="0"/>
            <a:t> (w tym jedno dziecko) do Specjalistycznego Ośrodka Wsparcia dla Ofiar Przemocy w Rodzinie</a:t>
          </a:r>
          <a:endParaRPr lang="pl-PL" dirty="0"/>
        </a:p>
      </dgm:t>
    </dgm:pt>
    <dgm:pt modelId="{2CCDA576-7EFF-4B56-9FD2-775F3338EA55}" type="parTrans" cxnId="{8FDAF52E-7D3E-4C74-89D9-066F8132B32F}">
      <dgm:prSet/>
      <dgm:spPr/>
      <dgm:t>
        <a:bodyPr/>
        <a:lstStyle/>
        <a:p>
          <a:endParaRPr lang="pl-PL"/>
        </a:p>
      </dgm:t>
    </dgm:pt>
    <dgm:pt modelId="{33098A89-FBF0-451F-AC8C-17EF1DC70149}" type="sibTrans" cxnId="{8FDAF52E-7D3E-4C74-89D9-066F8132B32F}">
      <dgm:prSet/>
      <dgm:spPr/>
      <dgm:t>
        <a:bodyPr/>
        <a:lstStyle/>
        <a:p>
          <a:endParaRPr lang="pl-PL"/>
        </a:p>
      </dgm:t>
    </dgm:pt>
    <dgm:pt modelId="{AAD597E8-B240-45A8-8838-FBC47E33C235}">
      <dgm:prSet phldrT="[Tekst]"/>
      <dgm:spPr/>
      <dgm:t>
        <a:bodyPr/>
        <a:lstStyle/>
        <a:p>
          <a:r>
            <a:rPr lang="pl-PL" dirty="0" smtClean="0"/>
            <a:t>wskazano </a:t>
          </a:r>
          <a:r>
            <a:rPr lang="pl-PL" b="1" dirty="0" smtClean="0"/>
            <a:t>5 rodzin do objęcia wsparciem przez asystenta rodziny</a:t>
          </a:r>
          <a:endParaRPr lang="pl-PL" dirty="0"/>
        </a:p>
      </dgm:t>
    </dgm:pt>
    <dgm:pt modelId="{93809A24-1869-47E9-9D5A-11EFC6711BD0}" type="parTrans" cxnId="{080E65F9-06B5-46BB-BBE2-801298CE4CAA}">
      <dgm:prSet/>
      <dgm:spPr/>
      <dgm:t>
        <a:bodyPr/>
        <a:lstStyle/>
        <a:p>
          <a:endParaRPr lang="pl-PL"/>
        </a:p>
      </dgm:t>
    </dgm:pt>
    <dgm:pt modelId="{9147C77D-8101-49AC-BEFE-FE2CF9613534}" type="sibTrans" cxnId="{080E65F9-06B5-46BB-BBE2-801298CE4CAA}">
      <dgm:prSet/>
      <dgm:spPr/>
      <dgm:t>
        <a:bodyPr/>
        <a:lstStyle/>
        <a:p>
          <a:endParaRPr lang="pl-PL"/>
        </a:p>
      </dgm:t>
    </dgm:pt>
    <dgm:pt modelId="{D2667336-1B08-4660-AB26-7C9675FD78BE}">
      <dgm:prSet phldrT="[Tekst]"/>
      <dgm:spPr/>
      <dgm:t>
        <a:bodyPr/>
        <a:lstStyle/>
        <a:p>
          <a:r>
            <a:rPr lang="pl-PL" b="1" dirty="0" smtClean="0"/>
            <a:t>skierowano 22 osoby na terapię dla osób doświadczających przemocy w rodzinie</a:t>
          </a:r>
          <a:endParaRPr lang="pl-PL" dirty="0"/>
        </a:p>
      </dgm:t>
    </dgm:pt>
    <dgm:pt modelId="{3E54D10E-8F72-4DF6-9BC4-BDD62C7AB651}" type="parTrans" cxnId="{29D221BC-F7EE-4FD8-AC48-26B21C99A816}">
      <dgm:prSet/>
      <dgm:spPr/>
      <dgm:t>
        <a:bodyPr/>
        <a:lstStyle/>
        <a:p>
          <a:endParaRPr lang="pl-PL"/>
        </a:p>
      </dgm:t>
    </dgm:pt>
    <dgm:pt modelId="{922AC38C-ECC5-4246-A4A2-1A303D864064}" type="sibTrans" cxnId="{29D221BC-F7EE-4FD8-AC48-26B21C99A816}">
      <dgm:prSet/>
      <dgm:spPr/>
      <dgm:t>
        <a:bodyPr/>
        <a:lstStyle/>
        <a:p>
          <a:endParaRPr lang="pl-PL"/>
        </a:p>
      </dgm:t>
    </dgm:pt>
    <dgm:pt modelId="{1061A250-2256-4183-B6C5-97FDF909EF6A}">
      <dgm:prSet phldrT="[Tekst]"/>
      <dgm:spPr/>
      <dgm:t>
        <a:bodyPr/>
        <a:lstStyle/>
        <a:p>
          <a:r>
            <a:rPr lang="pl-PL" b="1" dirty="0" smtClean="0"/>
            <a:t>skierowano 16 osób na terapię dla osób współuzależnionych</a:t>
          </a:r>
          <a:endParaRPr lang="pl-PL" dirty="0"/>
        </a:p>
      </dgm:t>
    </dgm:pt>
    <dgm:pt modelId="{3684DD75-3542-41EB-B27A-34EC54B509B5}" type="parTrans" cxnId="{5BCE996E-3B67-4BBF-9C95-97CE3FBA35CB}">
      <dgm:prSet/>
      <dgm:spPr/>
      <dgm:t>
        <a:bodyPr/>
        <a:lstStyle/>
        <a:p>
          <a:endParaRPr lang="pl-PL"/>
        </a:p>
      </dgm:t>
    </dgm:pt>
    <dgm:pt modelId="{9D9F9ABD-7442-4131-9744-F6F096B52ACA}" type="sibTrans" cxnId="{5BCE996E-3B67-4BBF-9C95-97CE3FBA35CB}">
      <dgm:prSet/>
      <dgm:spPr/>
      <dgm:t>
        <a:bodyPr/>
        <a:lstStyle/>
        <a:p>
          <a:endParaRPr lang="pl-PL"/>
        </a:p>
      </dgm:t>
    </dgm:pt>
    <dgm:pt modelId="{3A82DD41-9034-46F0-97FD-32CF63147751}">
      <dgm:prSet phldrT="[Tekst]"/>
      <dgm:spPr/>
      <dgm:t>
        <a:bodyPr/>
        <a:lstStyle/>
        <a:p>
          <a:r>
            <a:rPr lang="pl-PL" b="1" dirty="0" smtClean="0"/>
            <a:t>skierowano 11 osób do udziału w programie korekcyjno-edukacyjnym dla osób stosujących przemoc</a:t>
          </a:r>
          <a:endParaRPr lang="pl-PL" dirty="0"/>
        </a:p>
      </dgm:t>
    </dgm:pt>
    <dgm:pt modelId="{F908129F-E9E6-4342-A41E-AFA3C1130DC1}" type="parTrans" cxnId="{AA3B7B25-A00F-4B4A-9A10-8E84A61704E0}">
      <dgm:prSet/>
      <dgm:spPr/>
      <dgm:t>
        <a:bodyPr/>
        <a:lstStyle/>
        <a:p>
          <a:endParaRPr lang="pl-PL"/>
        </a:p>
      </dgm:t>
    </dgm:pt>
    <dgm:pt modelId="{08C83250-F512-433F-A86E-23C1547517E4}" type="sibTrans" cxnId="{AA3B7B25-A00F-4B4A-9A10-8E84A61704E0}">
      <dgm:prSet/>
      <dgm:spPr/>
      <dgm:t>
        <a:bodyPr/>
        <a:lstStyle/>
        <a:p>
          <a:endParaRPr lang="pl-PL"/>
        </a:p>
      </dgm:t>
    </dgm:pt>
    <dgm:pt modelId="{045BF64E-C3C4-417E-B2E9-B7AF91E06E95}">
      <dgm:prSet phldrT="[Tekst]"/>
      <dgm:spPr/>
      <dgm:t>
        <a:bodyPr/>
        <a:lstStyle/>
        <a:p>
          <a:r>
            <a:rPr lang="pl-PL" dirty="0" smtClean="0"/>
            <a:t>skierowano </a:t>
          </a:r>
          <a:r>
            <a:rPr lang="pl-PL" b="1" dirty="0" smtClean="0"/>
            <a:t>jeden wniosek o ograniczenie władzy rodzicielskiej</a:t>
          </a:r>
          <a:endParaRPr lang="pl-PL" dirty="0"/>
        </a:p>
      </dgm:t>
    </dgm:pt>
    <dgm:pt modelId="{46B0C51D-CC5E-43BA-8A42-5C779043081B}" type="parTrans" cxnId="{B4C6B1F9-AC82-44C1-ABDD-0F1F16CCC344}">
      <dgm:prSet/>
      <dgm:spPr/>
      <dgm:t>
        <a:bodyPr/>
        <a:lstStyle/>
        <a:p>
          <a:endParaRPr lang="pl-PL"/>
        </a:p>
      </dgm:t>
    </dgm:pt>
    <dgm:pt modelId="{45A46AAF-118D-400C-9AA9-D36CDA7BEB31}" type="sibTrans" cxnId="{B4C6B1F9-AC82-44C1-ABDD-0F1F16CCC344}">
      <dgm:prSet/>
      <dgm:spPr/>
      <dgm:t>
        <a:bodyPr/>
        <a:lstStyle/>
        <a:p>
          <a:endParaRPr lang="pl-PL"/>
        </a:p>
      </dgm:t>
    </dgm:pt>
    <dgm:pt modelId="{14AEE42F-CC5C-4FBB-8D06-0BFD36C5509A}" type="pres">
      <dgm:prSet presAssocID="{4F8D162E-0A35-4DBE-BA5C-30BDAA26649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63D1063-DF8A-4D6E-B02D-3234C52B7D40}" type="pres">
      <dgm:prSet presAssocID="{E853023D-5192-4D3D-BA87-8C0F52D4A365}" presName="node" presStyleLbl="node1" presStyleIdx="0" presStyleCnt="12" custLinFactNeighborY="191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6BD807D-3A21-467E-96B3-B695654D0A28}" type="pres">
      <dgm:prSet presAssocID="{D7B211A2-4DCC-42FD-A469-3D0FCE21E379}" presName="sibTrans" presStyleCnt="0"/>
      <dgm:spPr/>
      <dgm:t>
        <a:bodyPr/>
        <a:lstStyle/>
        <a:p>
          <a:endParaRPr lang="pl-PL"/>
        </a:p>
      </dgm:t>
    </dgm:pt>
    <dgm:pt modelId="{EAAC3F4D-8116-4BFD-A7A6-0A2D9799A06D}" type="pres">
      <dgm:prSet presAssocID="{D31D5893-AB93-45F2-949D-3F45EF26F044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6489EBF-E08B-4425-8405-CC1864648F96}" type="pres">
      <dgm:prSet presAssocID="{D60066A1-98C8-4252-9C06-F17453E4EE0B}" presName="sibTrans" presStyleCnt="0"/>
      <dgm:spPr/>
      <dgm:t>
        <a:bodyPr/>
        <a:lstStyle/>
        <a:p>
          <a:endParaRPr lang="pl-PL"/>
        </a:p>
      </dgm:t>
    </dgm:pt>
    <dgm:pt modelId="{AFE8C475-1DE5-4AB3-ADC4-D132B6A59A2B}" type="pres">
      <dgm:prSet presAssocID="{E963B462-A89C-44A9-B7AF-A492DCBA66DC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B5ED3DA-52C7-41D5-93FA-51D580156C99}" type="pres">
      <dgm:prSet presAssocID="{E0368EF7-B54E-4412-BF60-FEDED7C42FE1}" presName="sibTrans" presStyleCnt="0"/>
      <dgm:spPr/>
      <dgm:t>
        <a:bodyPr/>
        <a:lstStyle/>
        <a:p>
          <a:endParaRPr lang="pl-PL"/>
        </a:p>
      </dgm:t>
    </dgm:pt>
    <dgm:pt modelId="{E2EAF978-90DA-4DFD-9B3C-89892931290C}" type="pres">
      <dgm:prSet presAssocID="{6DD3D1D4-A221-4DBE-9367-B034A5EC4FE9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26E33F3-71B6-4CEC-A127-995255836AE2}" type="pres">
      <dgm:prSet presAssocID="{7E4BE8CB-106C-42CF-91A1-B74E83FBB48E}" presName="sibTrans" presStyleCnt="0"/>
      <dgm:spPr/>
      <dgm:t>
        <a:bodyPr/>
        <a:lstStyle/>
        <a:p>
          <a:endParaRPr lang="pl-PL"/>
        </a:p>
      </dgm:t>
    </dgm:pt>
    <dgm:pt modelId="{C2AEFC34-962C-47F8-ABE9-F59744FC5CF6}" type="pres">
      <dgm:prSet presAssocID="{0E68D660-F26D-40F3-B38A-B518F73390CD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4E1B456-96E7-4E5A-A1A6-FBC9B488A1DD}" type="pres">
      <dgm:prSet presAssocID="{FEAF6B4A-2BD8-49CE-9044-093025B9B91E}" presName="sibTrans" presStyleCnt="0"/>
      <dgm:spPr/>
      <dgm:t>
        <a:bodyPr/>
        <a:lstStyle/>
        <a:p>
          <a:endParaRPr lang="pl-PL"/>
        </a:p>
      </dgm:t>
    </dgm:pt>
    <dgm:pt modelId="{2FE1E388-0776-4FF9-9552-552B5B08B3B4}" type="pres">
      <dgm:prSet presAssocID="{C414B7EE-5C1F-4B8E-916C-A07ABB08A15E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885637C-0F63-4D8E-813F-F22888C90DE2}" type="pres">
      <dgm:prSet presAssocID="{33098A89-FBF0-451F-AC8C-17EF1DC70149}" presName="sibTrans" presStyleCnt="0"/>
      <dgm:spPr/>
      <dgm:t>
        <a:bodyPr/>
        <a:lstStyle/>
        <a:p>
          <a:endParaRPr lang="pl-PL"/>
        </a:p>
      </dgm:t>
    </dgm:pt>
    <dgm:pt modelId="{21C8B95F-63EE-41C6-9E5D-6C5D8652687A}" type="pres">
      <dgm:prSet presAssocID="{AAD597E8-B240-45A8-8838-FBC47E33C235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05C3EEF-3C2B-4815-90F5-49D04DB28DFA}" type="pres">
      <dgm:prSet presAssocID="{9147C77D-8101-49AC-BEFE-FE2CF9613534}" presName="sibTrans" presStyleCnt="0"/>
      <dgm:spPr/>
      <dgm:t>
        <a:bodyPr/>
        <a:lstStyle/>
        <a:p>
          <a:endParaRPr lang="pl-PL"/>
        </a:p>
      </dgm:t>
    </dgm:pt>
    <dgm:pt modelId="{20ADEE11-BECE-4C8E-BA06-62A6423422DA}" type="pres">
      <dgm:prSet presAssocID="{D2667336-1B08-4660-AB26-7C9675FD78BE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C54088D-8FB2-4854-8986-BD2638468CCE}" type="pres">
      <dgm:prSet presAssocID="{922AC38C-ECC5-4246-A4A2-1A303D864064}" presName="sibTrans" presStyleCnt="0"/>
      <dgm:spPr/>
      <dgm:t>
        <a:bodyPr/>
        <a:lstStyle/>
        <a:p>
          <a:endParaRPr lang="pl-PL"/>
        </a:p>
      </dgm:t>
    </dgm:pt>
    <dgm:pt modelId="{59CD0093-F98B-4915-BB8B-0DFB6A9CFA0E}" type="pres">
      <dgm:prSet presAssocID="{1061A250-2256-4183-B6C5-97FDF909EF6A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FFD6424-FD89-49E4-83B0-906BB01FA333}" type="pres">
      <dgm:prSet presAssocID="{9D9F9ABD-7442-4131-9744-F6F096B52ACA}" presName="sibTrans" presStyleCnt="0"/>
      <dgm:spPr/>
      <dgm:t>
        <a:bodyPr/>
        <a:lstStyle/>
        <a:p>
          <a:endParaRPr lang="pl-PL"/>
        </a:p>
      </dgm:t>
    </dgm:pt>
    <dgm:pt modelId="{74129BEB-207D-4BFA-B120-B88BFFCD1B0C}" type="pres">
      <dgm:prSet presAssocID="{3A82DD41-9034-46F0-97FD-32CF63147751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C30BBE4-E81D-4544-9B6E-63D6D7395F8D}" type="pres">
      <dgm:prSet presAssocID="{08C83250-F512-433F-A86E-23C1547517E4}" presName="sibTrans" presStyleCnt="0"/>
      <dgm:spPr/>
      <dgm:t>
        <a:bodyPr/>
        <a:lstStyle/>
        <a:p>
          <a:endParaRPr lang="pl-PL"/>
        </a:p>
      </dgm:t>
    </dgm:pt>
    <dgm:pt modelId="{5D5DBDAB-A497-4377-AD29-5A764DA8E443}" type="pres">
      <dgm:prSet presAssocID="{241C2E77-8F92-4413-9327-CA445BD80A58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FB7140A-9250-4E50-B1D3-9EA2B7A6B63D}" type="pres">
      <dgm:prSet presAssocID="{090B246C-E924-4FFB-A903-E61CE500DA9F}" presName="sibTrans" presStyleCnt="0"/>
      <dgm:spPr/>
      <dgm:t>
        <a:bodyPr/>
        <a:lstStyle/>
        <a:p>
          <a:endParaRPr lang="pl-PL"/>
        </a:p>
      </dgm:t>
    </dgm:pt>
    <dgm:pt modelId="{5211ACB3-C5A1-42D1-A34F-8097BA111CF5}" type="pres">
      <dgm:prSet presAssocID="{045BF64E-C3C4-417E-B2E9-B7AF91E06E95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9D221BC-F7EE-4FD8-AC48-26B21C99A816}" srcId="{4F8D162E-0A35-4DBE-BA5C-30BDAA26649A}" destId="{D2667336-1B08-4660-AB26-7C9675FD78BE}" srcOrd="7" destOrd="0" parTransId="{3E54D10E-8F72-4DF6-9BC4-BDD62C7AB651}" sibTransId="{922AC38C-ECC5-4246-A4A2-1A303D864064}"/>
    <dgm:cxn modelId="{352B1671-CD29-4468-B80C-61112D78B421}" srcId="{4F8D162E-0A35-4DBE-BA5C-30BDAA26649A}" destId="{0E68D660-F26D-40F3-B38A-B518F73390CD}" srcOrd="4" destOrd="0" parTransId="{8EEEFC24-2986-42F7-832E-DD3DC8589E5F}" sibTransId="{FEAF6B4A-2BD8-49CE-9044-093025B9B91E}"/>
    <dgm:cxn modelId="{114CF834-563A-4A35-A062-BE702DD07F1D}" type="presOf" srcId="{C414B7EE-5C1F-4B8E-916C-A07ABB08A15E}" destId="{2FE1E388-0776-4FF9-9552-552B5B08B3B4}" srcOrd="0" destOrd="0" presId="urn:microsoft.com/office/officeart/2005/8/layout/default#1"/>
    <dgm:cxn modelId="{D4CDCB59-2EBD-4D5A-9A93-ED41E91CD87B}" type="presOf" srcId="{045BF64E-C3C4-417E-B2E9-B7AF91E06E95}" destId="{5211ACB3-C5A1-42D1-A34F-8097BA111CF5}" srcOrd="0" destOrd="0" presId="urn:microsoft.com/office/officeart/2005/8/layout/default#1"/>
    <dgm:cxn modelId="{8FDAF52E-7D3E-4C74-89D9-066F8132B32F}" srcId="{4F8D162E-0A35-4DBE-BA5C-30BDAA26649A}" destId="{C414B7EE-5C1F-4B8E-916C-A07ABB08A15E}" srcOrd="5" destOrd="0" parTransId="{2CCDA576-7EFF-4B56-9FD2-775F3338EA55}" sibTransId="{33098A89-FBF0-451F-AC8C-17EF1DC70149}"/>
    <dgm:cxn modelId="{74BF857A-A745-41DF-A0C8-1E05A78B4A46}" type="presOf" srcId="{1061A250-2256-4183-B6C5-97FDF909EF6A}" destId="{59CD0093-F98B-4915-BB8B-0DFB6A9CFA0E}" srcOrd="0" destOrd="0" presId="urn:microsoft.com/office/officeart/2005/8/layout/default#1"/>
    <dgm:cxn modelId="{B4C6B1F9-AC82-44C1-ABDD-0F1F16CCC344}" srcId="{4F8D162E-0A35-4DBE-BA5C-30BDAA26649A}" destId="{045BF64E-C3C4-417E-B2E9-B7AF91E06E95}" srcOrd="11" destOrd="0" parTransId="{46B0C51D-CC5E-43BA-8A42-5C779043081B}" sibTransId="{45A46AAF-118D-400C-9AA9-D36CDA7BEB31}"/>
    <dgm:cxn modelId="{0EB0BF2C-2A1E-410A-A878-5EA2D2B6694F}" type="presOf" srcId="{241C2E77-8F92-4413-9327-CA445BD80A58}" destId="{5D5DBDAB-A497-4377-AD29-5A764DA8E443}" srcOrd="0" destOrd="0" presId="urn:microsoft.com/office/officeart/2005/8/layout/default#1"/>
    <dgm:cxn modelId="{DAF77FC3-7DA8-43AE-9B68-D9733E822066}" type="presOf" srcId="{AAD597E8-B240-45A8-8838-FBC47E33C235}" destId="{21C8B95F-63EE-41C6-9E5D-6C5D8652687A}" srcOrd="0" destOrd="0" presId="urn:microsoft.com/office/officeart/2005/8/layout/default#1"/>
    <dgm:cxn modelId="{F6653350-8757-48BD-8704-3061DC377C20}" srcId="{4F8D162E-0A35-4DBE-BA5C-30BDAA26649A}" destId="{E853023D-5192-4D3D-BA87-8C0F52D4A365}" srcOrd="0" destOrd="0" parTransId="{30D20C36-AD3F-4241-85F9-1E4FE10AE282}" sibTransId="{D7B211A2-4DCC-42FD-A469-3D0FCE21E379}"/>
    <dgm:cxn modelId="{678054C8-700F-4369-A370-0A18775E1BA0}" type="presOf" srcId="{D31D5893-AB93-45F2-949D-3F45EF26F044}" destId="{EAAC3F4D-8116-4BFD-A7A6-0A2D9799A06D}" srcOrd="0" destOrd="0" presId="urn:microsoft.com/office/officeart/2005/8/layout/default#1"/>
    <dgm:cxn modelId="{1AA08341-D02A-4FD4-86B0-239EEDB72501}" type="presOf" srcId="{3A82DD41-9034-46F0-97FD-32CF63147751}" destId="{74129BEB-207D-4BFA-B120-B88BFFCD1B0C}" srcOrd="0" destOrd="0" presId="urn:microsoft.com/office/officeart/2005/8/layout/default#1"/>
    <dgm:cxn modelId="{5BCE996E-3B67-4BBF-9C95-97CE3FBA35CB}" srcId="{4F8D162E-0A35-4DBE-BA5C-30BDAA26649A}" destId="{1061A250-2256-4183-B6C5-97FDF909EF6A}" srcOrd="8" destOrd="0" parTransId="{3684DD75-3542-41EB-B27A-34EC54B509B5}" sibTransId="{9D9F9ABD-7442-4131-9744-F6F096B52ACA}"/>
    <dgm:cxn modelId="{941EEF1B-F7D0-4246-9B92-7D8086E57264}" type="presOf" srcId="{E853023D-5192-4D3D-BA87-8C0F52D4A365}" destId="{863D1063-DF8A-4D6E-B02D-3234C52B7D40}" srcOrd="0" destOrd="0" presId="urn:microsoft.com/office/officeart/2005/8/layout/default#1"/>
    <dgm:cxn modelId="{59CD2C15-2531-43F1-B961-00FDC6EEC3A1}" type="presOf" srcId="{E963B462-A89C-44A9-B7AF-A492DCBA66DC}" destId="{AFE8C475-1DE5-4AB3-ADC4-D132B6A59A2B}" srcOrd="0" destOrd="0" presId="urn:microsoft.com/office/officeart/2005/8/layout/default#1"/>
    <dgm:cxn modelId="{AA3B7B25-A00F-4B4A-9A10-8E84A61704E0}" srcId="{4F8D162E-0A35-4DBE-BA5C-30BDAA26649A}" destId="{3A82DD41-9034-46F0-97FD-32CF63147751}" srcOrd="9" destOrd="0" parTransId="{F908129F-E9E6-4342-A41E-AFA3C1130DC1}" sibTransId="{08C83250-F512-433F-A86E-23C1547517E4}"/>
    <dgm:cxn modelId="{876AAC6C-3ED8-498A-83FD-90240AD7B4A7}" srcId="{4F8D162E-0A35-4DBE-BA5C-30BDAA26649A}" destId="{D31D5893-AB93-45F2-949D-3F45EF26F044}" srcOrd="1" destOrd="0" parTransId="{483059E7-B991-48CD-92D8-5E13B2C1B1F1}" sibTransId="{D60066A1-98C8-4252-9C06-F17453E4EE0B}"/>
    <dgm:cxn modelId="{B5F680C2-5933-44ED-B064-58095881550C}" type="presOf" srcId="{D2667336-1B08-4660-AB26-7C9675FD78BE}" destId="{20ADEE11-BECE-4C8E-BA06-62A6423422DA}" srcOrd="0" destOrd="0" presId="urn:microsoft.com/office/officeart/2005/8/layout/default#1"/>
    <dgm:cxn modelId="{03785E4E-297E-4754-B421-DB3F296425B6}" type="presOf" srcId="{6DD3D1D4-A221-4DBE-9367-B034A5EC4FE9}" destId="{E2EAF978-90DA-4DFD-9B3C-89892931290C}" srcOrd="0" destOrd="0" presId="urn:microsoft.com/office/officeart/2005/8/layout/default#1"/>
    <dgm:cxn modelId="{68A180EE-9CEB-4F7E-AD25-AF6BE73BFFAF}" type="presOf" srcId="{4F8D162E-0A35-4DBE-BA5C-30BDAA26649A}" destId="{14AEE42F-CC5C-4FBB-8D06-0BFD36C5509A}" srcOrd="0" destOrd="0" presId="urn:microsoft.com/office/officeart/2005/8/layout/default#1"/>
    <dgm:cxn modelId="{19C3E86A-E8A1-41C0-AEAF-7D7683D18EB4}" type="presOf" srcId="{0E68D660-F26D-40F3-B38A-B518F73390CD}" destId="{C2AEFC34-962C-47F8-ABE9-F59744FC5CF6}" srcOrd="0" destOrd="0" presId="urn:microsoft.com/office/officeart/2005/8/layout/default#1"/>
    <dgm:cxn modelId="{0B80C506-FE1D-478F-865E-3549943AABB1}" srcId="{4F8D162E-0A35-4DBE-BA5C-30BDAA26649A}" destId="{E963B462-A89C-44A9-B7AF-A492DCBA66DC}" srcOrd="2" destOrd="0" parTransId="{5F101DD2-1128-48B1-8966-A766BDB1E63B}" sibTransId="{E0368EF7-B54E-4412-BF60-FEDED7C42FE1}"/>
    <dgm:cxn modelId="{F3FA12C8-A7CF-412B-A619-DECDD3B97B12}" srcId="{4F8D162E-0A35-4DBE-BA5C-30BDAA26649A}" destId="{241C2E77-8F92-4413-9327-CA445BD80A58}" srcOrd="10" destOrd="0" parTransId="{5268E670-2A49-40C0-9720-FB24AE70C736}" sibTransId="{090B246C-E924-4FFB-A903-E61CE500DA9F}"/>
    <dgm:cxn modelId="{080E65F9-06B5-46BB-BBE2-801298CE4CAA}" srcId="{4F8D162E-0A35-4DBE-BA5C-30BDAA26649A}" destId="{AAD597E8-B240-45A8-8838-FBC47E33C235}" srcOrd="6" destOrd="0" parTransId="{93809A24-1869-47E9-9D5A-11EFC6711BD0}" sibTransId="{9147C77D-8101-49AC-BEFE-FE2CF9613534}"/>
    <dgm:cxn modelId="{0A28B94B-8C40-4DDD-A4CD-52018DADA58E}" srcId="{4F8D162E-0A35-4DBE-BA5C-30BDAA26649A}" destId="{6DD3D1D4-A221-4DBE-9367-B034A5EC4FE9}" srcOrd="3" destOrd="0" parTransId="{B3A52847-D485-45FA-8959-F58E4C28770F}" sibTransId="{7E4BE8CB-106C-42CF-91A1-B74E83FBB48E}"/>
    <dgm:cxn modelId="{2AEFCD68-BF03-4B63-BCF9-1DA7F0A24BC5}" type="presParOf" srcId="{14AEE42F-CC5C-4FBB-8D06-0BFD36C5509A}" destId="{863D1063-DF8A-4D6E-B02D-3234C52B7D40}" srcOrd="0" destOrd="0" presId="urn:microsoft.com/office/officeart/2005/8/layout/default#1"/>
    <dgm:cxn modelId="{346878C0-D5BE-48FF-94FF-1820DB2F2F35}" type="presParOf" srcId="{14AEE42F-CC5C-4FBB-8D06-0BFD36C5509A}" destId="{76BD807D-3A21-467E-96B3-B695654D0A28}" srcOrd="1" destOrd="0" presId="urn:microsoft.com/office/officeart/2005/8/layout/default#1"/>
    <dgm:cxn modelId="{B0A64E12-A9CB-4E43-8008-D6CE42C85DD9}" type="presParOf" srcId="{14AEE42F-CC5C-4FBB-8D06-0BFD36C5509A}" destId="{EAAC3F4D-8116-4BFD-A7A6-0A2D9799A06D}" srcOrd="2" destOrd="0" presId="urn:microsoft.com/office/officeart/2005/8/layout/default#1"/>
    <dgm:cxn modelId="{8727EFB9-A559-4B91-8326-ACAB1AEF8204}" type="presParOf" srcId="{14AEE42F-CC5C-4FBB-8D06-0BFD36C5509A}" destId="{66489EBF-E08B-4425-8405-CC1864648F96}" srcOrd="3" destOrd="0" presId="urn:microsoft.com/office/officeart/2005/8/layout/default#1"/>
    <dgm:cxn modelId="{853AC254-FADA-4C5F-98A2-67E4AB5CBD28}" type="presParOf" srcId="{14AEE42F-CC5C-4FBB-8D06-0BFD36C5509A}" destId="{AFE8C475-1DE5-4AB3-ADC4-D132B6A59A2B}" srcOrd="4" destOrd="0" presId="urn:microsoft.com/office/officeart/2005/8/layout/default#1"/>
    <dgm:cxn modelId="{420255E2-46AA-4345-9432-5CC6A3C61814}" type="presParOf" srcId="{14AEE42F-CC5C-4FBB-8D06-0BFD36C5509A}" destId="{FB5ED3DA-52C7-41D5-93FA-51D580156C99}" srcOrd="5" destOrd="0" presId="urn:microsoft.com/office/officeart/2005/8/layout/default#1"/>
    <dgm:cxn modelId="{CB04552C-C7F4-427D-9C40-0CDD4947B811}" type="presParOf" srcId="{14AEE42F-CC5C-4FBB-8D06-0BFD36C5509A}" destId="{E2EAF978-90DA-4DFD-9B3C-89892931290C}" srcOrd="6" destOrd="0" presId="urn:microsoft.com/office/officeart/2005/8/layout/default#1"/>
    <dgm:cxn modelId="{E96873A2-F29B-4DB9-A6B6-442BC38A16A0}" type="presParOf" srcId="{14AEE42F-CC5C-4FBB-8D06-0BFD36C5509A}" destId="{526E33F3-71B6-4CEC-A127-995255836AE2}" srcOrd="7" destOrd="0" presId="urn:microsoft.com/office/officeart/2005/8/layout/default#1"/>
    <dgm:cxn modelId="{60EE7FF9-BBF6-4160-BC0F-63F0B6E665E9}" type="presParOf" srcId="{14AEE42F-CC5C-4FBB-8D06-0BFD36C5509A}" destId="{C2AEFC34-962C-47F8-ABE9-F59744FC5CF6}" srcOrd="8" destOrd="0" presId="urn:microsoft.com/office/officeart/2005/8/layout/default#1"/>
    <dgm:cxn modelId="{44F6CD8E-E53B-4AA7-BE79-F61975E126B2}" type="presParOf" srcId="{14AEE42F-CC5C-4FBB-8D06-0BFD36C5509A}" destId="{74E1B456-96E7-4E5A-A1A6-FBC9B488A1DD}" srcOrd="9" destOrd="0" presId="urn:microsoft.com/office/officeart/2005/8/layout/default#1"/>
    <dgm:cxn modelId="{1F0753F8-2AA7-47AF-998B-EB7D91BD3C88}" type="presParOf" srcId="{14AEE42F-CC5C-4FBB-8D06-0BFD36C5509A}" destId="{2FE1E388-0776-4FF9-9552-552B5B08B3B4}" srcOrd="10" destOrd="0" presId="urn:microsoft.com/office/officeart/2005/8/layout/default#1"/>
    <dgm:cxn modelId="{FEBAF91A-3728-4B61-84C6-E8BED19142A3}" type="presParOf" srcId="{14AEE42F-CC5C-4FBB-8D06-0BFD36C5509A}" destId="{1885637C-0F63-4D8E-813F-F22888C90DE2}" srcOrd="11" destOrd="0" presId="urn:microsoft.com/office/officeart/2005/8/layout/default#1"/>
    <dgm:cxn modelId="{3537AC7B-CC84-45D6-8DD0-692CCBE6874B}" type="presParOf" srcId="{14AEE42F-CC5C-4FBB-8D06-0BFD36C5509A}" destId="{21C8B95F-63EE-41C6-9E5D-6C5D8652687A}" srcOrd="12" destOrd="0" presId="urn:microsoft.com/office/officeart/2005/8/layout/default#1"/>
    <dgm:cxn modelId="{2464972E-3AD4-4674-891F-221404979756}" type="presParOf" srcId="{14AEE42F-CC5C-4FBB-8D06-0BFD36C5509A}" destId="{505C3EEF-3C2B-4815-90F5-49D04DB28DFA}" srcOrd="13" destOrd="0" presId="urn:microsoft.com/office/officeart/2005/8/layout/default#1"/>
    <dgm:cxn modelId="{CF48ADB1-30C7-4A43-BFA0-ED0D877BBD61}" type="presParOf" srcId="{14AEE42F-CC5C-4FBB-8D06-0BFD36C5509A}" destId="{20ADEE11-BECE-4C8E-BA06-62A6423422DA}" srcOrd="14" destOrd="0" presId="urn:microsoft.com/office/officeart/2005/8/layout/default#1"/>
    <dgm:cxn modelId="{B9641FFC-C3C5-4F3E-993F-DCD37671276C}" type="presParOf" srcId="{14AEE42F-CC5C-4FBB-8D06-0BFD36C5509A}" destId="{7C54088D-8FB2-4854-8986-BD2638468CCE}" srcOrd="15" destOrd="0" presId="urn:microsoft.com/office/officeart/2005/8/layout/default#1"/>
    <dgm:cxn modelId="{849B80E9-E9AA-4200-8D13-8474D83E492B}" type="presParOf" srcId="{14AEE42F-CC5C-4FBB-8D06-0BFD36C5509A}" destId="{59CD0093-F98B-4915-BB8B-0DFB6A9CFA0E}" srcOrd="16" destOrd="0" presId="urn:microsoft.com/office/officeart/2005/8/layout/default#1"/>
    <dgm:cxn modelId="{B003D8D4-79A6-4CF6-8594-2CB197B2FCAD}" type="presParOf" srcId="{14AEE42F-CC5C-4FBB-8D06-0BFD36C5509A}" destId="{0FFD6424-FD89-49E4-83B0-906BB01FA333}" srcOrd="17" destOrd="0" presId="urn:microsoft.com/office/officeart/2005/8/layout/default#1"/>
    <dgm:cxn modelId="{7E14D2E2-843A-495F-A23E-62698D5579D9}" type="presParOf" srcId="{14AEE42F-CC5C-4FBB-8D06-0BFD36C5509A}" destId="{74129BEB-207D-4BFA-B120-B88BFFCD1B0C}" srcOrd="18" destOrd="0" presId="urn:microsoft.com/office/officeart/2005/8/layout/default#1"/>
    <dgm:cxn modelId="{D1516458-2C4C-4D6C-B5DB-620B8BE9FF74}" type="presParOf" srcId="{14AEE42F-CC5C-4FBB-8D06-0BFD36C5509A}" destId="{3C30BBE4-E81D-4544-9B6E-63D6D7395F8D}" srcOrd="19" destOrd="0" presId="urn:microsoft.com/office/officeart/2005/8/layout/default#1"/>
    <dgm:cxn modelId="{145A6D63-50DA-4105-9C2F-0163A54B9C49}" type="presParOf" srcId="{14AEE42F-CC5C-4FBB-8D06-0BFD36C5509A}" destId="{5D5DBDAB-A497-4377-AD29-5A764DA8E443}" srcOrd="20" destOrd="0" presId="urn:microsoft.com/office/officeart/2005/8/layout/default#1"/>
    <dgm:cxn modelId="{76E1BA10-EAA5-45B3-8B44-0403E2C31110}" type="presParOf" srcId="{14AEE42F-CC5C-4FBB-8D06-0BFD36C5509A}" destId="{EFB7140A-9250-4E50-B1D3-9EA2B7A6B63D}" srcOrd="21" destOrd="0" presId="urn:microsoft.com/office/officeart/2005/8/layout/default#1"/>
    <dgm:cxn modelId="{E7CF4A5D-C205-431F-87A8-9EDE798D06CD}" type="presParOf" srcId="{14AEE42F-CC5C-4FBB-8D06-0BFD36C5509A}" destId="{5211ACB3-C5A1-42D1-A34F-8097BA111CF5}" srcOrd="2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7D95DD5-8B95-46E0-8C89-33AAFD917C6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8AD6256-44B7-4B7D-B2CA-C9CC65ACCE95}">
      <dgm:prSet phldrT="[Tekst]"/>
      <dgm:spPr/>
      <dgm:t>
        <a:bodyPr/>
        <a:lstStyle/>
        <a:p>
          <a:r>
            <a:rPr lang="pl-PL" b="1" dirty="0" smtClean="0">
              <a:solidFill>
                <a:schemeClr val="tx2"/>
              </a:solidFill>
            </a:rPr>
            <a:t>Klub Integracji Społecznej</a:t>
          </a:r>
          <a:endParaRPr lang="pl-PL" dirty="0">
            <a:solidFill>
              <a:schemeClr val="tx2"/>
            </a:solidFill>
          </a:endParaRPr>
        </a:p>
      </dgm:t>
    </dgm:pt>
    <dgm:pt modelId="{408C304C-2B86-4EEB-B9A5-E500BEE7D0C4}" type="parTrans" cxnId="{903907DF-989F-4F8F-8D07-FDE0950D47DC}">
      <dgm:prSet/>
      <dgm:spPr/>
      <dgm:t>
        <a:bodyPr/>
        <a:lstStyle/>
        <a:p>
          <a:endParaRPr lang="pl-PL"/>
        </a:p>
      </dgm:t>
    </dgm:pt>
    <dgm:pt modelId="{BCB0C5AC-54E1-4ABA-B3C8-95897D66E6DF}" type="sibTrans" cxnId="{903907DF-989F-4F8F-8D07-FDE0950D47DC}">
      <dgm:prSet/>
      <dgm:spPr/>
      <dgm:t>
        <a:bodyPr/>
        <a:lstStyle/>
        <a:p>
          <a:endParaRPr lang="pl-PL"/>
        </a:p>
      </dgm:t>
    </dgm:pt>
    <dgm:pt modelId="{1FD6CD39-ABE4-4430-BD05-611C21889E60}">
      <dgm:prSet phldrT="[Tekst]" custT="1"/>
      <dgm:spPr/>
      <dgm:t>
        <a:bodyPr/>
        <a:lstStyle/>
        <a:p>
          <a:r>
            <a:rPr lang="pl-PL" sz="1800" dirty="0" smtClean="0">
              <a:latin typeface="Times New Roman" panose="02020603050405020304" pitchFamily="18" charset="0"/>
              <a:ea typeface="Times New Roman" panose="02020603050405020304" pitchFamily="18" charset="0"/>
            </a:rPr>
            <a:t>główne narzędzia reintegracji zawodowej to realizacja prac społecznie użytecznych i Programu Aktywnej Integracji realizowane wspólnie z </a:t>
          </a:r>
          <a:r>
            <a: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Powiatowym Urzędem Pracy w Olecku </a:t>
          </a:r>
          <a:endParaRPr lang="pl-PL" sz="1800" dirty="0"/>
        </a:p>
      </dgm:t>
    </dgm:pt>
    <dgm:pt modelId="{A2EE133E-2B9C-4DDF-877B-F818E8C363C7}" type="parTrans" cxnId="{3E46B211-B7BF-429C-BA72-93C205000E28}">
      <dgm:prSet/>
      <dgm:spPr/>
      <dgm:t>
        <a:bodyPr/>
        <a:lstStyle/>
        <a:p>
          <a:endParaRPr lang="pl-PL"/>
        </a:p>
      </dgm:t>
    </dgm:pt>
    <dgm:pt modelId="{B25393F4-76BE-4E6F-AAD9-780B8E71CC94}" type="sibTrans" cxnId="{3E46B211-B7BF-429C-BA72-93C205000E28}">
      <dgm:prSet/>
      <dgm:spPr/>
      <dgm:t>
        <a:bodyPr/>
        <a:lstStyle/>
        <a:p>
          <a:endParaRPr lang="pl-PL"/>
        </a:p>
      </dgm:t>
    </dgm:pt>
    <dgm:pt modelId="{047B1573-5C5D-488F-9FF0-5CD6B87F6614}">
      <dgm:prSet phldrT="[Tekst]"/>
      <dgm:spPr/>
      <dgm:t>
        <a:bodyPr/>
        <a:lstStyle/>
        <a:p>
          <a:r>
            <a:rPr lang="pl-PL" b="1" i="0" dirty="0" smtClean="0">
              <a:solidFill>
                <a:schemeClr val="tx2"/>
              </a:solidFill>
            </a:rPr>
            <a:t>Prace społecznie użyteczne</a:t>
          </a:r>
          <a:endParaRPr lang="pl-PL" i="0" dirty="0">
            <a:solidFill>
              <a:schemeClr val="tx2"/>
            </a:solidFill>
          </a:endParaRPr>
        </a:p>
      </dgm:t>
    </dgm:pt>
    <dgm:pt modelId="{4D85E471-8F7A-41EB-B2F7-6B36EB3DDC5E}" type="parTrans" cxnId="{795696D4-E4C4-405F-BD11-A9FC8334840A}">
      <dgm:prSet/>
      <dgm:spPr/>
      <dgm:t>
        <a:bodyPr/>
        <a:lstStyle/>
        <a:p>
          <a:endParaRPr lang="pl-PL"/>
        </a:p>
      </dgm:t>
    </dgm:pt>
    <dgm:pt modelId="{928EE15D-CDA8-4EA3-BAFD-EABA8D13B66C}" type="sibTrans" cxnId="{795696D4-E4C4-405F-BD11-A9FC8334840A}">
      <dgm:prSet/>
      <dgm:spPr/>
      <dgm:t>
        <a:bodyPr/>
        <a:lstStyle/>
        <a:p>
          <a:endParaRPr lang="pl-PL"/>
        </a:p>
      </dgm:t>
    </dgm:pt>
    <dgm:pt modelId="{64DF6A6E-370D-4771-ABA2-73F469B074C6}">
      <dgm:prSet phldrT="[Tekst]" custT="1"/>
      <dgm:spPr/>
      <dgm:t>
        <a:bodyPr/>
        <a:lstStyle/>
        <a:p>
          <a:r>
            <a: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aktywność zawodową podjęło 18 osób bezrobotnych objętych wsparciem pomocy społecznej</a:t>
          </a:r>
          <a:endParaRPr lang="pl-PL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C1065E-E9F2-4DFC-A09B-887B909B6853}" type="parTrans" cxnId="{AB37A6B4-F4F2-4868-8684-7F93DB4FF8FB}">
      <dgm:prSet/>
      <dgm:spPr/>
      <dgm:t>
        <a:bodyPr/>
        <a:lstStyle/>
        <a:p>
          <a:endParaRPr lang="pl-PL"/>
        </a:p>
      </dgm:t>
    </dgm:pt>
    <dgm:pt modelId="{7C2EBA91-33B6-4718-B05C-FE0B731D16ED}" type="sibTrans" cxnId="{AB37A6B4-F4F2-4868-8684-7F93DB4FF8FB}">
      <dgm:prSet/>
      <dgm:spPr/>
      <dgm:t>
        <a:bodyPr/>
        <a:lstStyle/>
        <a:p>
          <a:endParaRPr lang="pl-PL"/>
        </a:p>
      </dgm:t>
    </dgm:pt>
    <dgm:pt modelId="{29DFEC7A-2D25-4890-9576-B367166563DC}">
      <dgm:prSet phldrT="[Tekst]"/>
      <dgm:spPr/>
      <dgm:t>
        <a:bodyPr/>
        <a:lstStyle/>
        <a:p>
          <a:r>
            <a:rPr lang="pl-PL" b="1" i="0" dirty="0" smtClean="0">
              <a:solidFill>
                <a:schemeClr val="tx2"/>
              </a:solidFill>
            </a:rPr>
            <a:t>Program Aktywnej Integracji </a:t>
          </a:r>
          <a:endParaRPr lang="pl-PL" i="0" dirty="0">
            <a:solidFill>
              <a:schemeClr val="tx2"/>
            </a:solidFill>
          </a:endParaRPr>
        </a:p>
      </dgm:t>
    </dgm:pt>
    <dgm:pt modelId="{436D1CFC-1091-4E04-A76D-66A5041029CF}" type="parTrans" cxnId="{D9BD02B7-CF33-4162-B820-B945AB088682}">
      <dgm:prSet/>
      <dgm:spPr/>
      <dgm:t>
        <a:bodyPr/>
        <a:lstStyle/>
        <a:p>
          <a:endParaRPr lang="pl-PL"/>
        </a:p>
      </dgm:t>
    </dgm:pt>
    <dgm:pt modelId="{C81FE1FA-9C35-4728-B69E-2E6BC0447DCE}" type="sibTrans" cxnId="{D9BD02B7-CF33-4162-B820-B945AB088682}">
      <dgm:prSet/>
      <dgm:spPr/>
      <dgm:t>
        <a:bodyPr/>
        <a:lstStyle/>
        <a:p>
          <a:endParaRPr lang="pl-PL"/>
        </a:p>
      </dgm:t>
    </dgm:pt>
    <dgm:pt modelId="{0F49DD4D-5192-4E48-B4D0-129DF4691680}">
      <dgm:prSet phldrT="[Tekst]" custT="1"/>
      <dgm:spPr/>
      <dgm:t>
        <a:bodyPr/>
        <a:lstStyle/>
        <a:p>
          <a:r>
            <a: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aktywność zawodową podjęło 17 osób bezrobotnych objętych wsparciem pomocy społecznej</a:t>
          </a:r>
          <a:endParaRPr lang="pl-PL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359D11-1FA3-4E42-9C44-D5F4A5C17B47}" type="parTrans" cxnId="{F7A74DC2-24B8-40E3-B40B-D62A178AED87}">
      <dgm:prSet/>
      <dgm:spPr/>
      <dgm:t>
        <a:bodyPr/>
        <a:lstStyle/>
        <a:p>
          <a:endParaRPr lang="pl-PL"/>
        </a:p>
      </dgm:t>
    </dgm:pt>
    <dgm:pt modelId="{22412F99-9FB5-4C72-AF91-25EE8067A766}" type="sibTrans" cxnId="{F7A74DC2-24B8-40E3-B40B-D62A178AED87}">
      <dgm:prSet/>
      <dgm:spPr/>
      <dgm:t>
        <a:bodyPr/>
        <a:lstStyle/>
        <a:p>
          <a:endParaRPr lang="pl-PL"/>
        </a:p>
      </dgm:t>
    </dgm:pt>
    <dgm:pt modelId="{6ABE1F84-EDEC-4426-B7DD-E0EAA9A3E95C}">
      <dgm:prSet phldrT="[Tekst]" custT="1"/>
      <dgm:spPr/>
      <dgm:t>
        <a:bodyPr/>
        <a:lstStyle/>
        <a:p>
          <a:r>
            <a: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ogólny koszt </a:t>
          </a:r>
          <a:r>
            <a:rPr lang="pl-PL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31.273,20 zł </a:t>
          </a:r>
          <a:r>
            <a:rPr lang="pl-PL" sz="18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(60%PUP –18.639,42 zł, 40% gmina – 12 633,78 zł)</a:t>
          </a:r>
          <a:endParaRPr lang="pl-PL" sz="1800" b="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850B1B-5177-4E6B-B934-EB6D43929CCE}" type="parTrans" cxnId="{5E7957CF-F579-416D-8BCC-26CCB5E69D48}">
      <dgm:prSet/>
      <dgm:spPr/>
      <dgm:t>
        <a:bodyPr/>
        <a:lstStyle/>
        <a:p>
          <a:endParaRPr lang="pl-PL"/>
        </a:p>
      </dgm:t>
    </dgm:pt>
    <dgm:pt modelId="{C21C795C-2D53-4111-9AE4-985B1DD0A956}" type="sibTrans" cxnId="{5E7957CF-F579-416D-8BCC-26CCB5E69D48}">
      <dgm:prSet/>
      <dgm:spPr/>
      <dgm:t>
        <a:bodyPr/>
        <a:lstStyle/>
        <a:p>
          <a:endParaRPr lang="pl-PL"/>
        </a:p>
      </dgm:t>
    </dgm:pt>
    <dgm:pt modelId="{B2C92F62-0014-4B4A-9246-017B2FE957F2}">
      <dgm:prSet phldrT="[Tekst]" custT="1"/>
      <dgm:spPr/>
      <dgm:t>
        <a:bodyPr/>
        <a:lstStyle/>
        <a:p>
          <a:r>
            <a: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ogólny koszt </a:t>
          </a:r>
          <a:r>
            <a:rPr lang="pl-PL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9.115,10 zł </a:t>
          </a:r>
          <a:r>
            <a:rPr lang="pl-PL" sz="18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(60%PUP–5 469,06 </a:t>
          </a:r>
          <a:r>
            <a:rPr lang="pl-PL" sz="1800" b="0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zl</a:t>
          </a:r>
          <a:r>
            <a:rPr lang="pl-PL" sz="18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40%gmina–3 646,04 zł)</a:t>
          </a:r>
          <a:endParaRPr lang="pl-PL" sz="1800" b="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5451EF-3484-490A-B861-B35A05CE8376}" type="parTrans" cxnId="{ACF05A25-1702-47FB-A17D-903733A552C5}">
      <dgm:prSet/>
      <dgm:spPr/>
      <dgm:t>
        <a:bodyPr/>
        <a:lstStyle/>
        <a:p>
          <a:endParaRPr lang="pl-PL"/>
        </a:p>
      </dgm:t>
    </dgm:pt>
    <dgm:pt modelId="{A4F76BAF-A525-48EF-81D9-A2569987446F}" type="sibTrans" cxnId="{ACF05A25-1702-47FB-A17D-903733A552C5}">
      <dgm:prSet/>
      <dgm:spPr/>
      <dgm:t>
        <a:bodyPr/>
        <a:lstStyle/>
        <a:p>
          <a:endParaRPr lang="pl-PL"/>
        </a:p>
      </dgm:t>
    </dgm:pt>
    <dgm:pt modelId="{464000D7-B246-4F0C-BDCB-927E5B6F17E2}">
      <dgm:prSet phldrT="[Tekst]" custT="1"/>
      <dgm:spPr/>
      <dgm:t>
        <a:bodyPr/>
        <a:lstStyle/>
        <a:p>
          <a:r>
            <a: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osoby bezrobotne podejmowały zatrudnienie w jednostkach organizacyjnych  gminy</a:t>
          </a:r>
          <a:endParaRPr lang="pl-PL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73AE03-0DD5-44F3-A938-18624789DD68}" type="parTrans" cxnId="{99CA142F-AC1F-49A8-803C-C6D974EA5B64}">
      <dgm:prSet/>
      <dgm:spPr/>
      <dgm:t>
        <a:bodyPr/>
        <a:lstStyle/>
        <a:p>
          <a:endParaRPr lang="pl-PL"/>
        </a:p>
      </dgm:t>
    </dgm:pt>
    <dgm:pt modelId="{B8AE93DF-0C0B-44C8-AACF-AB0D101D07E2}" type="sibTrans" cxnId="{99CA142F-AC1F-49A8-803C-C6D974EA5B64}">
      <dgm:prSet/>
      <dgm:spPr/>
      <dgm:t>
        <a:bodyPr/>
        <a:lstStyle/>
        <a:p>
          <a:endParaRPr lang="pl-PL"/>
        </a:p>
      </dgm:t>
    </dgm:pt>
    <dgm:pt modelId="{4BD41447-9088-4BF0-A5BA-D29AB0FE9158}">
      <dgm:prSet phldrT="[Tekst]" custT="1"/>
      <dgm:spPr/>
      <dgm:t>
        <a:bodyPr/>
        <a:lstStyle/>
        <a:p>
          <a:r>
            <a: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osoby bezrobotne podejmowały zatrudnienie w jednostkach organizacyjnych  gminy</a:t>
          </a:r>
          <a:endParaRPr lang="pl-PL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54BFE1-5363-4E7B-9EE7-476E946A20B0}" type="parTrans" cxnId="{45E025F9-3800-4CF0-9898-BFE386CC02CE}">
      <dgm:prSet/>
      <dgm:spPr/>
      <dgm:t>
        <a:bodyPr/>
        <a:lstStyle/>
        <a:p>
          <a:endParaRPr lang="pl-PL"/>
        </a:p>
      </dgm:t>
    </dgm:pt>
    <dgm:pt modelId="{408B0B11-8565-4BBB-9A08-D25531A43BA0}" type="sibTrans" cxnId="{45E025F9-3800-4CF0-9898-BFE386CC02CE}">
      <dgm:prSet/>
      <dgm:spPr/>
      <dgm:t>
        <a:bodyPr/>
        <a:lstStyle/>
        <a:p>
          <a:endParaRPr lang="pl-PL"/>
        </a:p>
      </dgm:t>
    </dgm:pt>
    <dgm:pt modelId="{934B1B70-77A0-4AAD-BE05-57496A27688C}" type="pres">
      <dgm:prSet presAssocID="{27D95DD5-8B95-46E0-8C89-33AAFD917C6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FD07F6E-3A1E-4E3A-82FD-D3FCD20249E3}" type="pres">
      <dgm:prSet presAssocID="{18AD6256-44B7-4B7D-B2CA-C9CC65ACCE95}" presName="composite" presStyleCnt="0"/>
      <dgm:spPr/>
    </dgm:pt>
    <dgm:pt modelId="{1E63D01B-3753-42E2-9DCE-F3AB34549536}" type="pres">
      <dgm:prSet presAssocID="{18AD6256-44B7-4B7D-B2CA-C9CC65ACCE9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0607292-FDC0-4EF9-90A7-5FD9A8A59953}" type="pres">
      <dgm:prSet presAssocID="{18AD6256-44B7-4B7D-B2CA-C9CC65ACCE95}" presName="descendantText" presStyleLbl="alignAcc1" presStyleIdx="0" presStyleCnt="3" custScaleY="100000" custLinFactNeighborX="371" custLinFactNeighborY="54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DDC46EF-AA0F-43F5-AADA-35696DDEEB82}" type="pres">
      <dgm:prSet presAssocID="{BCB0C5AC-54E1-4ABA-B3C8-95897D66E6DF}" presName="sp" presStyleCnt="0"/>
      <dgm:spPr/>
    </dgm:pt>
    <dgm:pt modelId="{0DF4DBFC-2C4A-4BB4-BB6F-19F7AEEA643C}" type="pres">
      <dgm:prSet presAssocID="{047B1573-5C5D-488F-9FF0-5CD6B87F6614}" presName="composite" presStyleCnt="0"/>
      <dgm:spPr/>
    </dgm:pt>
    <dgm:pt modelId="{4958BBF1-F4DB-4DDB-9AF9-F099784563F7}" type="pres">
      <dgm:prSet presAssocID="{047B1573-5C5D-488F-9FF0-5CD6B87F661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7A712D2-B773-495C-B7F7-A8FB60BA8A45}" type="pres">
      <dgm:prSet presAssocID="{047B1573-5C5D-488F-9FF0-5CD6B87F6614}" presName="descendantText" presStyleLbl="alignAcc1" presStyleIdx="1" presStyleCnt="3" custScaleX="100667" custScaleY="95992" custLinFactNeighborX="371" custLinFactNeighborY="-164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BEEDEAC-FE3A-4E75-83FC-DEE316026C74}" type="pres">
      <dgm:prSet presAssocID="{928EE15D-CDA8-4EA3-BAFD-EABA8D13B66C}" presName="sp" presStyleCnt="0"/>
      <dgm:spPr/>
    </dgm:pt>
    <dgm:pt modelId="{46D4712A-7376-4E63-8D4D-D7BED86F524C}" type="pres">
      <dgm:prSet presAssocID="{29DFEC7A-2D25-4890-9576-B367166563DC}" presName="composite" presStyleCnt="0"/>
      <dgm:spPr/>
    </dgm:pt>
    <dgm:pt modelId="{CE6602C7-1DAD-4AD7-A713-80D33A83B2E4}" type="pres">
      <dgm:prSet presAssocID="{29DFEC7A-2D25-4890-9576-B367166563D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5312B06-F219-483D-A005-473011DFDA83}" type="pres">
      <dgm:prSet presAssocID="{29DFEC7A-2D25-4890-9576-B367166563D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9CC6710-5435-4E44-B188-F1119C19BCBC}" type="presOf" srcId="{0F49DD4D-5192-4E48-B4D0-129DF4691680}" destId="{15312B06-F219-483D-A005-473011DFDA83}" srcOrd="0" destOrd="0" presId="urn:microsoft.com/office/officeart/2005/8/layout/chevron2"/>
    <dgm:cxn modelId="{ACF05A25-1702-47FB-A17D-903733A552C5}" srcId="{29DFEC7A-2D25-4890-9576-B367166563DC}" destId="{B2C92F62-0014-4B4A-9246-017B2FE957F2}" srcOrd="2" destOrd="0" parTransId="{635451EF-3484-490A-B861-B35A05CE8376}" sibTransId="{A4F76BAF-A525-48EF-81D9-A2569987446F}"/>
    <dgm:cxn modelId="{C98F4AF0-8F4A-4905-A5D2-F3FCCA7AA506}" type="presOf" srcId="{18AD6256-44B7-4B7D-B2CA-C9CC65ACCE95}" destId="{1E63D01B-3753-42E2-9DCE-F3AB34549536}" srcOrd="0" destOrd="0" presId="urn:microsoft.com/office/officeart/2005/8/layout/chevron2"/>
    <dgm:cxn modelId="{C6C9BFAF-25D8-484A-A528-2D7AF20ACADE}" type="presOf" srcId="{B2C92F62-0014-4B4A-9246-017B2FE957F2}" destId="{15312B06-F219-483D-A005-473011DFDA83}" srcOrd="0" destOrd="2" presId="urn:microsoft.com/office/officeart/2005/8/layout/chevron2"/>
    <dgm:cxn modelId="{3D418496-AFB0-432D-868E-011F0F6CAA08}" type="presOf" srcId="{047B1573-5C5D-488F-9FF0-5CD6B87F6614}" destId="{4958BBF1-F4DB-4DDB-9AF9-F099784563F7}" srcOrd="0" destOrd="0" presId="urn:microsoft.com/office/officeart/2005/8/layout/chevron2"/>
    <dgm:cxn modelId="{26B7A92A-BB02-4DB8-BC56-19B87DACA85E}" type="presOf" srcId="{27D95DD5-8B95-46E0-8C89-33AAFD917C6F}" destId="{934B1B70-77A0-4AAD-BE05-57496A27688C}" srcOrd="0" destOrd="0" presId="urn:microsoft.com/office/officeart/2005/8/layout/chevron2"/>
    <dgm:cxn modelId="{45E025F9-3800-4CF0-9898-BFE386CC02CE}" srcId="{29DFEC7A-2D25-4890-9576-B367166563DC}" destId="{4BD41447-9088-4BF0-A5BA-D29AB0FE9158}" srcOrd="1" destOrd="0" parTransId="{9F54BFE1-5363-4E7B-9EE7-476E946A20B0}" sibTransId="{408B0B11-8565-4BBB-9A08-D25531A43BA0}"/>
    <dgm:cxn modelId="{3E46B211-B7BF-429C-BA72-93C205000E28}" srcId="{18AD6256-44B7-4B7D-B2CA-C9CC65ACCE95}" destId="{1FD6CD39-ABE4-4430-BD05-611C21889E60}" srcOrd="0" destOrd="0" parTransId="{A2EE133E-2B9C-4DDF-877B-F818E8C363C7}" sibTransId="{B25393F4-76BE-4E6F-AAD9-780B8E71CC94}"/>
    <dgm:cxn modelId="{F7DF894C-300A-4D2E-9FB9-9DC94DB44B08}" type="presOf" srcId="{1FD6CD39-ABE4-4430-BD05-611C21889E60}" destId="{30607292-FDC0-4EF9-90A7-5FD9A8A59953}" srcOrd="0" destOrd="0" presId="urn:microsoft.com/office/officeart/2005/8/layout/chevron2"/>
    <dgm:cxn modelId="{B343C36A-3137-4BDC-B86C-2E192B4D9C07}" type="presOf" srcId="{464000D7-B246-4F0C-BDCB-927E5B6F17E2}" destId="{57A712D2-B773-495C-B7F7-A8FB60BA8A45}" srcOrd="0" destOrd="1" presId="urn:microsoft.com/office/officeart/2005/8/layout/chevron2"/>
    <dgm:cxn modelId="{D9BD02B7-CF33-4162-B820-B945AB088682}" srcId="{27D95DD5-8B95-46E0-8C89-33AAFD917C6F}" destId="{29DFEC7A-2D25-4890-9576-B367166563DC}" srcOrd="2" destOrd="0" parTransId="{436D1CFC-1091-4E04-A76D-66A5041029CF}" sibTransId="{C81FE1FA-9C35-4728-B69E-2E6BC0447DCE}"/>
    <dgm:cxn modelId="{903907DF-989F-4F8F-8D07-FDE0950D47DC}" srcId="{27D95DD5-8B95-46E0-8C89-33AAFD917C6F}" destId="{18AD6256-44B7-4B7D-B2CA-C9CC65ACCE95}" srcOrd="0" destOrd="0" parTransId="{408C304C-2B86-4EEB-B9A5-E500BEE7D0C4}" sibTransId="{BCB0C5AC-54E1-4ABA-B3C8-95897D66E6DF}"/>
    <dgm:cxn modelId="{5C676E2D-D37A-4A3E-BB38-122651970135}" type="presOf" srcId="{29DFEC7A-2D25-4890-9576-B367166563DC}" destId="{CE6602C7-1DAD-4AD7-A713-80D33A83B2E4}" srcOrd="0" destOrd="0" presId="urn:microsoft.com/office/officeart/2005/8/layout/chevron2"/>
    <dgm:cxn modelId="{E8A03053-C04F-4AC7-9700-C85985B818D2}" type="presOf" srcId="{4BD41447-9088-4BF0-A5BA-D29AB0FE9158}" destId="{15312B06-F219-483D-A005-473011DFDA83}" srcOrd="0" destOrd="1" presId="urn:microsoft.com/office/officeart/2005/8/layout/chevron2"/>
    <dgm:cxn modelId="{795696D4-E4C4-405F-BD11-A9FC8334840A}" srcId="{27D95DD5-8B95-46E0-8C89-33AAFD917C6F}" destId="{047B1573-5C5D-488F-9FF0-5CD6B87F6614}" srcOrd="1" destOrd="0" parTransId="{4D85E471-8F7A-41EB-B2F7-6B36EB3DDC5E}" sibTransId="{928EE15D-CDA8-4EA3-BAFD-EABA8D13B66C}"/>
    <dgm:cxn modelId="{99CA142F-AC1F-49A8-803C-C6D974EA5B64}" srcId="{047B1573-5C5D-488F-9FF0-5CD6B87F6614}" destId="{464000D7-B246-4F0C-BDCB-927E5B6F17E2}" srcOrd="1" destOrd="0" parTransId="{EB73AE03-0DD5-44F3-A938-18624789DD68}" sibTransId="{B8AE93DF-0C0B-44C8-AACF-AB0D101D07E2}"/>
    <dgm:cxn modelId="{F7A74DC2-24B8-40E3-B40B-D62A178AED87}" srcId="{29DFEC7A-2D25-4890-9576-B367166563DC}" destId="{0F49DD4D-5192-4E48-B4D0-129DF4691680}" srcOrd="0" destOrd="0" parTransId="{38359D11-1FA3-4E42-9C44-D5F4A5C17B47}" sibTransId="{22412F99-9FB5-4C72-AF91-25EE8067A766}"/>
    <dgm:cxn modelId="{5E7957CF-F579-416D-8BCC-26CCB5E69D48}" srcId="{047B1573-5C5D-488F-9FF0-5CD6B87F6614}" destId="{6ABE1F84-EDEC-4426-B7DD-E0EAA9A3E95C}" srcOrd="2" destOrd="0" parTransId="{C5850B1B-5177-4E6B-B934-EB6D43929CCE}" sibTransId="{C21C795C-2D53-4111-9AE4-985B1DD0A956}"/>
    <dgm:cxn modelId="{983D5CC0-4207-4A6F-AFD7-4B0412F9DCE2}" type="presOf" srcId="{6ABE1F84-EDEC-4426-B7DD-E0EAA9A3E95C}" destId="{57A712D2-B773-495C-B7F7-A8FB60BA8A45}" srcOrd="0" destOrd="2" presId="urn:microsoft.com/office/officeart/2005/8/layout/chevron2"/>
    <dgm:cxn modelId="{57ACABFA-D511-4EA3-B511-FE0B68C9BB72}" type="presOf" srcId="{64DF6A6E-370D-4771-ABA2-73F469B074C6}" destId="{57A712D2-B773-495C-B7F7-A8FB60BA8A45}" srcOrd="0" destOrd="0" presId="urn:microsoft.com/office/officeart/2005/8/layout/chevron2"/>
    <dgm:cxn modelId="{AB37A6B4-F4F2-4868-8684-7F93DB4FF8FB}" srcId="{047B1573-5C5D-488F-9FF0-5CD6B87F6614}" destId="{64DF6A6E-370D-4771-ABA2-73F469B074C6}" srcOrd="0" destOrd="0" parTransId="{50C1065E-E9F2-4DFC-A09B-887B909B6853}" sibTransId="{7C2EBA91-33B6-4718-B05C-FE0B731D16ED}"/>
    <dgm:cxn modelId="{50A161B9-0A1B-4A3D-81D2-1FBDCD59B8DB}" type="presParOf" srcId="{934B1B70-77A0-4AAD-BE05-57496A27688C}" destId="{7FD07F6E-3A1E-4E3A-82FD-D3FCD20249E3}" srcOrd="0" destOrd="0" presId="urn:microsoft.com/office/officeart/2005/8/layout/chevron2"/>
    <dgm:cxn modelId="{D240A1E4-0EB5-4F28-83A2-5885B34A2CCC}" type="presParOf" srcId="{7FD07F6E-3A1E-4E3A-82FD-D3FCD20249E3}" destId="{1E63D01B-3753-42E2-9DCE-F3AB34549536}" srcOrd="0" destOrd="0" presId="urn:microsoft.com/office/officeart/2005/8/layout/chevron2"/>
    <dgm:cxn modelId="{942BA463-9F09-4604-8A20-2139C353C448}" type="presParOf" srcId="{7FD07F6E-3A1E-4E3A-82FD-D3FCD20249E3}" destId="{30607292-FDC0-4EF9-90A7-5FD9A8A59953}" srcOrd="1" destOrd="0" presId="urn:microsoft.com/office/officeart/2005/8/layout/chevron2"/>
    <dgm:cxn modelId="{35269FCB-1BA2-4ABF-A9A5-654EACAB28B2}" type="presParOf" srcId="{934B1B70-77A0-4AAD-BE05-57496A27688C}" destId="{9DDC46EF-AA0F-43F5-AADA-35696DDEEB82}" srcOrd="1" destOrd="0" presId="urn:microsoft.com/office/officeart/2005/8/layout/chevron2"/>
    <dgm:cxn modelId="{E3D3DFD2-200B-41EC-8650-BBCC9C37A12D}" type="presParOf" srcId="{934B1B70-77A0-4AAD-BE05-57496A27688C}" destId="{0DF4DBFC-2C4A-4BB4-BB6F-19F7AEEA643C}" srcOrd="2" destOrd="0" presId="urn:microsoft.com/office/officeart/2005/8/layout/chevron2"/>
    <dgm:cxn modelId="{79750D83-E227-4447-B39B-BB97CF72A48F}" type="presParOf" srcId="{0DF4DBFC-2C4A-4BB4-BB6F-19F7AEEA643C}" destId="{4958BBF1-F4DB-4DDB-9AF9-F099784563F7}" srcOrd="0" destOrd="0" presId="urn:microsoft.com/office/officeart/2005/8/layout/chevron2"/>
    <dgm:cxn modelId="{A6592E40-4882-4718-91EE-552B36FF6E90}" type="presParOf" srcId="{0DF4DBFC-2C4A-4BB4-BB6F-19F7AEEA643C}" destId="{57A712D2-B773-495C-B7F7-A8FB60BA8A45}" srcOrd="1" destOrd="0" presId="urn:microsoft.com/office/officeart/2005/8/layout/chevron2"/>
    <dgm:cxn modelId="{65F003BF-3471-433E-A25E-CDAEB6AB9969}" type="presParOf" srcId="{934B1B70-77A0-4AAD-BE05-57496A27688C}" destId="{4BEEDEAC-FE3A-4E75-83FC-DEE316026C74}" srcOrd="3" destOrd="0" presId="urn:microsoft.com/office/officeart/2005/8/layout/chevron2"/>
    <dgm:cxn modelId="{3567F88F-B2AE-4C06-8E78-54191CF42F77}" type="presParOf" srcId="{934B1B70-77A0-4AAD-BE05-57496A27688C}" destId="{46D4712A-7376-4E63-8D4D-D7BED86F524C}" srcOrd="4" destOrd="0" presId="urn:microsoft.com/office/officeart/2005/8/layout/chevron2"/>
    <dgm:cxn modelId="{434CF39D-363A-44D8-90A1-B6E2FCA249AA}" type="presParOf" srcId="{46D4712A-7376-4E63-8D4D-D7BED86F524C}" destId="{CE6602C7-1DAD-4AD7-A713-80D33A83B2E4}" srcOrd="0" destOrd="0" presId="urn:microsoft.com/office/officeart/2005/8/layout/chevron2"/>
    <dgm:cxn modelId="{6C0CCD5C-1B3A-4137-9455-0DB4597D84B5}" type="presParOf" srcId="{46D4712A-7376-4E63-8D4D-D7BED86F524C}" destId="{15312B06-F219-483D-A005-473011DFDA8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0E624F4-E64A-4513-8234-385A06E2474B}" type="doc">
      <dgm:prSet loTypeId="urn:microsoft.com/office/officeart/2005/8/layout/hList7#1" loCatId="relationship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83CD260-E88E-4FFC-BE63-06DBDAFD31F4}">
      <dgm:prSet phldrT="[Tekst]"/>
      <dgm:spPr/>
      <dgm:t>
        <a:bodyPr/>
        <a:lstStyle/>
        <a:p>
          <a:r>
            <a:rPr lang="pl-PL" b="1" dirty="0" smtClean="0">
              <a:solidFill>
                <a:schemeClr val="tx1"/>
              </a:solidFill>
            </a:rPr>
            <a:t>Program Operacyjny Pomoc Żywnościowa 2014-2020</a:t>
          </a:r>
          <a:endParaRPr lang="pl-PL" dirty="0">
            <a:solidFill>
              <a:schemeClr val="tx1"/>
            </a:solidFill>
          </a:endParaRPr>
        </a:p>
      </dgm:t>
    </dgm:pt>
    <dgm:pt modelId="{22E14D01-1D90-44B9-97F8-4F1440546738}" type="parTrans" cxnId="{D1292AB1-1B82-4FFA-8E5A-9E4A6F67AB7E}">
      <dgm:prSet/>
      <dgm:spPr/>
      <dgm:t>
        <a:bodyPr/>
        <a:lstStyle/>
        <a:p>
          <a:endParaRPr lang="pl-PL"/>
        </a:p>
      </dgm:t>
    </dgm:pt>
    <dgm:pt modelId="{FA1487BB-F917-451E-9CE4-2152879B14B1}" type="sibTrans" cxnId="{D1292AB1-1B82-4FFA-8E5A-9E4A6F67AB7E}">
      <dgm:prSet/>
      <dgm:spPr/>
      <dgm:t>
        <a:bodyPr/>
        <a:lstStyle/>
        <a:p>
          <a:endParaRPr lang="pl-PL"/>
        </a:p>
      </dgm:t>
    </dgm:pt>
    <dgm:pt modelId="{2E5BAC81-F733-4FF0-84DB-81E138EE911F}">
      <dgm:prSet phldrT="[Tekst]"/>
      <dgm:spPr/>
      <dgm:t>
        <a:bodyPr/>
        <a:lstStyle/>
        <a:p>
          <a:r>
            <a:rPr lang="pl-PL" b="1" dirty="0" smtClean="0">
              <a:solidFill>
                <a:schemeClr val="tx1"/>
              </a:solidFill>
            </a:rPr>
            <a:t>Rządowy Program Karta Dużej Rodziny (KDR)</a:t>
          </a:r>
          <a:endParaRPr lang="pl-PL" dirty="0">
            <a:solidFill>
              <a:schemeClr val="tx1"/>
            </a:solidFill>
          </a:endParaRPr>
        </a:p>
      </dgm:t>
    </dgm:pt>
    <dgm:pt modelId="{8D57B7B9-9F8D-48F6-84B6-AC6D83AC1A92}" type="parTrans" cxnId="{1EA1F0C3-DB6D-4B70-83C1-47C41FEC75AC}">
      <dgm:prSet/>
      <dgm:spPr/>
      <dgm:t>
        <a:bodyPr/>
        <a:lstStyle/>
        <a:p>
          <a:endParaRPr lang="pl-PL"/>
        </a:p>
      </dgm:t>
    </dgm:pt>
    <dgm:pt modelId="{181A56D8-2DF8-467B-BC78-450B5083AC6B}" type="sibTrans" cxnId="{1EA1F0C3-DB6D-4B70-83C1-47C41FEC75AC}">
      <dgm:prSet/>
      <dgm:spPr/>
      <dgm:t>
        <a:bodyPr/>
        <a:lstStyle/>
        <a:p>
          <a:endParaRPr lang="pl-PL"/>
        </a:p>
      </dgm:t>
    </dgm:pt>
    <dgm:pt modelId="{3C6CEAA3-84A2-41F7-983E-B943E56535EF}">
      <dgm:prSet phldrT="[Tekst]"/>
      <dgm:spPr/>
      <dgm:t>
        <a:bodyPr/>
        <a:lstStyle/>
        <a:p>
          <a:r>
            <a:rPr lang="pl-PL" b="1" dirty="0" smtClean="0">
              <a:solidFill>
                <a:schemeClr val="tx1"/>
              </a:solidFill>
            </a:rPr>
            <a:t>Program Karta Oleckiej Rodziny 3+</a:t>
          </a:r>
          <a:endParaRPr lang="pl-PL" dirty="0">
            <a:solidFill>
              <a:schemeClr val="tx1"/>
            </a:solidFill>
          </a:endParaRPr>
        </a:p>
      </dgm:t>
    </dgm:pt>
    <dgm:pt modelId="{9AED720A-77E5-4AC6-B253-1966BB6F25FE}" type="parTrans" cxnId="{7BD17338-9035-4717-85BA-66FA8DE8D383}">
      <dgm:prSet/>
      <dgm:spPr/>
      <dgm:t>
        <a:bodyPr/>
        <a:lstStyle/>
        <a:p>
          <a:endParaRPr lang="pl-PL"/>
        </a:p>
      </dgm:t>
    </dgm:pt>
    <dgm:pt modelId="{269D4AFC-D02C-4454-9E07-1C444A8C91BD}" type="sibTrans" cxnId="{7BD17338-9035-4717-85BA-66FA8DE8D383}">
      <dgm:prSet/>
      <dgm:spPr/>
      <dgm:t>
        <a:bodyPr/>
        <a:lstStyle/>
        <a:p>
          <a:endParaRPr lang="pl-PL"/>
        </a:p>
      </dgm:t>
    </dgm:pt>
    <dgm:pt modelId="{45420766-D1B2-4B1F-99A5-CAA0EC56691C}">
      <dgm:prSet phldrT="[Tekst]"/>
      <dgm:spPr/>
      <dgm:t>
        <a:bodyPr/>
        <a:lstStyle/>
        <a:p>
          <a:r>
            <a:rPr lang="pl-PL" b="1" dirty="0" smtClean="0">
              <a:solidFill>
                <a:schemeClr val="tx1"/>
              </a:solidFill>
            </a:rPr>
            <a:t>Program rządowy Za życiem </a:t>
          </a:r>
          <a:endParaRPr lang="pl-PL" dirty="0">
            <a:solidFill>
              <a:schemeClr val="tx1"/>
            </a:solidFill>
          </a:endParaRPr>
        </a:p>
      </dgm:t>
    </dgm:pt>
    <dgm:pt modelId="{89EE3C8A-B17D-4E15-BE25-CB49D3FFBB7B}" type="parTrans" cxnId="{B5868336-959C-4485-91AD-889D09C00212}">
      <dgm:prSet/>
      <dgm:spPr/>
      <dgm:t>
        <a:bodyPr/>
        <a:lstStyle/>
        <a:p>
          <a:endParaRPr lang="pl-PL"/>
        </a:p>
      </dgm:t>
    </dgm:pt>
    <dgm:pt modelId="{D2A2401D-0FEE-43E6-BF75-63E06CBFD778}" type="sibTrans" cxnId="{B5868336-959C-4485-91AD-889D09C00212}">
      <dgm:prSet/>
      <dgm:spPr/>
      <dgm:t>
        <a:bodyPr/>
        <a:lstStyle/>
        <a:p>
          <a:endParaRPr lang="pl-PL"/>
        </a:p>
      </dgm:t>
    </dgm:pt>
    <dgm:pt modelId="{144175B3-66B5-4E83-A172-F12511D98868}">
      <dgm:prSet phldrT="[Tekst]"/>
      <dgm:spPr/>
      <dgm:t>
        <a:bodyPr/>
        <a:lstStyle/>
        <a:p>
          <a:r>
            <a:rPr lang="pl-PL" b="1" i="1" dirty="0" smtClean="0">
              <a:solidFill>
                <a:schemeClr val="tx1"/>
              </a:solidFill>
            </a:rPr>
            <a:t>Program rządowy ,,Dobry Start’’</a:t>
          </a:r>
          <a:endParaRPr lang="pl-PL" dirty="0">
            <a:solidFill>
              <a:schemeClr val="tx1"/>
            </a:solidFill>
          </a:endParaRPr>
        </a:p>
      </dgm:t>
    </dgm:pt>
    <dgm:pt modelId="{B66252A0-951E-46D4-B6B2-88E583E2EE95}" type="parTrans" cxnId="{904CC012-9738-4887-A3AA-6E6B9C839995}">
      <dgm:prSet/>
      <dgm:spPr/>
      <dgm:t>
        <a:bodyPr/>
        <a:lstStyle/>
        <a:p>
          <a:endParaRPr lang="pl-PL"/>
        </a:p>
      </dgm:t>
    </dgm:pt>
    <dgm:pt modelId="{54C3414E-B002-41F2-BFDA-202E9F339931}" type="sibTrans" cxnId="{904CC012-9738-4887-A3AA-6E6B9C839995}">
      <dgm:prSet/>
      <dgm:spPr/>
      <dgm:t>
        <a:bodyPr/>
        <a:lstStyle/>
        <a:p>
          <a:endParaRPr lang="pl-PL"/>
        </a:p>
      </dgm:t>
    </dgm:pt>
    <dgm:pt modelId="{BC1A25C7-7D8F-4D67-AEB7-B4829BCFBC26}">
      <dgm:prSet phldrT="[Tekst]"/>
      <dgm:spPr/>
      <dgm:t>
        <a:bodyPr/>
        <a:lstStyle/>
        <a:p>
          <a:r>
            <a:rPr lang="pl-PL" b="1" dirty="0" smtClean="0">
              <a:solidFill>
                <a:schemeClr val="tx1"/>
              </a:solidFill>
            </a:rPr>
            <a:t>Projekt  ,,Akcja aktywizacja’’</a:t>
          </a:r>
          <a:r>
            <a:rPr lang="pl-PL" dirty="0" smtClean="0">
              <a:solidFill>
                <a:schemeClr val="tx1"/>
              </a:solidFill>
            </a:rPr>
            <a:t> </a:t>
          </a:r>
          <a:endParaRPr lang="pl-PL" dirty="0">
            <a:solidFill>
              <a:schemeClr val="tx1"/>
            </a:solidFill>
          </a:endParaRPr>
        </a:p>
      </dgm:t>
    </dgm:pt>
    <dgm:pt modelId="{362D6669-47FE-491E-9F59-EFC6C24706D8}" type="parTrans" cxnId="{8BEDF7AB-D913-4493-B4E7-172D97C1B4F5}">
      <dgm:prSet/>
      <dgm:spPr/>
      <dgm:t>
        <a:bodyPr/>
        <a:lstStyle/>
        <a:p>
          <a:endParaRPr lang="pl-PL"/>
        </a:p>
      </dgm:t>
    </dgm:pt>
    <dgm:pt modelId="{FEF2CAC9-46A6-4D0D-923F-43209FE6D0B7}" type="sibTrans" cxnId="{8BEDF7AB-D913-4493-B4E7-172D97C1B4F5}">
      <dgm:prSet/>
      <dgm:spPr/>
      <dgm:t>
        <a:bodyPr/>
        <a:lstStyle/>
        <a:p>
          <a:endParaRPr lang="pl-PL"/>
        </a:p>
      </dgm:t>
    </dgm:pt>
    <dgm:pt modelId="{1F033EEE-E7D6-4B57-9A53-99015027438B}">
      <dgm:prSet phldrT="[Tekst]"/>
      <dgm:spPr/>
      <dgm:t>
        <a:bodyPr/>
        <a:lstStyle/>
        <a:p>
          <a:r>
            <a:rPr lang="pl-PL" b="1" dirty="0" smtClean="0">
              <a:solidFill>
                <a:schemeClr val="tx1"/>
              </a:solidFill>
            </a:rPr>
            <a:t>Projekt socjalny</a:t>
          </a:r>
          <a:endParaRPr lang="pl-PL" dirty="0">
            <a:solidFill>
              <a:schemeClr val="tx1"/>
            </a:solidFill>
          </a:endParaRPr>
        </a:p>
      </dgm:t>
    </dgm:pt>
    <dgm:pt modelId="{544C5061-01AE-4DBA-A462-6CF8E7C78B98}" type="parTrans" cxnId="{18049671-97AB-49A2-8DE1-45DA4F26826D}">
      <dgm:prSet/>
      <dgm:spPr/>
      <dgm:t>
        <a:bodyPr/>
        <a:lstStyle/>
        <a:p>
          <a:endParaRPr lang="pl-PL"/>
        </a:p>
      </dgm:t>
    </dgm:pt>
    <dgm:pt modelId="{D90C0C82-3140-4756-A765-18DC11E80065}" type="sibTrans" cxnId="{18049671-97AB-49A2-8DE1-45DA4F26826D}">
      <dgm:prSet/>
      <dgm:spPr/>
      <dgm:t>
        <a:bodyPr/>
        <a:lstStyle/>
        <a:p>
          <a:endParaRPr lang="pl-PL"/>
        </a:p>
      </dgm:t>
    </dgm:pt>
    <dgm:pt modelId="{35D74DA6-C96A-4A90-9D10-EF8DA5AB4B3A}" type="pres">
      <dgm:prSet presAssocID="{80E624F4-E64A-4513-8234-385A06E2474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40399A9-8222-49D3-9C99-EBBA890362DE}" type="pres">
      <dgm:prSet presAssocID="{80E624F4-E64A-4513-8234-385A06E2474B}" presName="fgShape" presStyleLbl="fgShp" presStyleIdx="0" presStyleCnt="1"/>
      <dgm:spPr/>
      <dgm:extLst/>
    </dgm:pt>
    <dgm:pt modelId="{40247C8D-22A6-4420-A62C-FA658A826277}" type="pres">
      <dgm:prSet presAssocID="{80E624F4-E64A-4513-8234-385A06E2474B}" presName="linComp" presStyleCnt="0"/>
      <dgm:spPr/>
    </dgm:pt>
    <dgm:pt modelId="{E24FF2E6-782E-4F67-AF1F-895A0CCF4037}" type="pres">
      <dgm:prSet presAssocID="{583CD260-E88E-4FFC-BE63-06DBDAFD31F4}" presName="compNode" presStyleCnt="0"/>
      <dgm:spPr/>
    </dgm:pt>
    <dgm:pt modelId="{1AD682A2-8408-4487-89E7-1D2DE98785D8}" type="pres">
      <dgm:prSet presAssocID="{583CD260-E88E-4FFC-BE63-06DBDAFD31F4}" presName="bkgdShape" presStyleLbl="node1" presStyleIdx="0" presStyleCnt="7"/>
      <dgm:spPr/>
      <dgm:t>
        <a:bodyPr/>
        <a:lstStyle/>
        <a:p>
          <a:endParaRPr lang="pl-PL"/>
        </a:p>
      </dgm:t>
    </dgm:pt>
    <dgm:pt modelId="{40867C8D-69E1-47C3-84E4-C64CD93827E2}" type="pres">
      <dgm:prSet presAssocID="{583CD260-E88E-4FFC-BE63-06DBDAFD31F4}" presName="nodeTx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954DB2B-A545-4592-9AE5-F7597EDEA5C0}" type="pres">
      <dgm:prSet presAssocID="{583CD260-E88E-4FFC-BE63-06DBDAFD31F4}" presName="invisiNode" presStyleLbl="node1" presStyleIdx="0" presStyleCnt="7"/>
      <dgm:spPr/>
    </dgm:pt>
    <dgm:pt modelId="{E6959BCC-21B7-4E4B-A51F-857A58395AC9}" type="pres">
      <dgm:prSet presAssocID="{583CD260-E88E-4FFC-BE63-06DBDAFD31F4}" presName="imagNode" presStyleLbl="fgImgPlac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  <dgm:extLst/>
    </dgm:pt>
    <dgm:pt modelId="{F454CA31-7A72-40E8-A903-F717068C305A}" type="pres">
      <dgm:prSet presAssocID="{FA1487BB-F917-451E-9CE4-2152879B14B1}" presName="sibTrans" presStyleLbl="sibTrans2D1" presStyleIdx="0" presStyleCnt="0"/>
      <dgm:spPr/>
      <dgm:t>
        <a:bodyPr/>
        <a:lstStyle/>
        <a:p>
          <a:endParaRPr lang="pl-PL"/>
        </a:p>
      </dgm:t>
    </dgm:pt>
    <dgm:pt modelId="{048FEB5D-93EA-4618-850C-E6E539A9CF72}" type="pres">
      <dgm:prSet presAssocID="{2E5BAC81-F733-4FF0-84DB-81E138EE911F}" presName="compNode" presStyleCnt="0"/>
      <dgm:spPr/>
    </dgm:pt>
    <dgm:pt modelId="{6BDA17E5-4A6E-4B1F-B78B-929CE30EC48F}" type="pres">
      <dgm:prSet presAssocID="{2E5BAC81-F733-4FF0-84DB-81E138EE911F}" presName="bkgdShape" presStyleLbl="node1" presStyleIdx="1" presStyleCnt="7"/>
      <dgm:spPr/>
      <dgm:t>
        <a:bodyPr/>
        <a:lstStyle/>
        <a:p>
          <a:endParaRPr lang="pl-PL"/>
        </a:p>
      </dgm:t>
    </dgm:pt>
    <dgm:pt modelId="{5336CB25-A742-47D9-BBA0-F52CD7964EE8}" type="pres">
      <dgm:prSet presAssocID="{2E5BAC81-F733-4FF0-84DB-81E138EE911F}" presName="nodeTx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318B2C3-4D73-4015-A336-C437C5C18E2D}" type="pres">
      <dgm:prSet presAssocID="{2E5BAC81-F733-4FF0-84DB-81E138EE911F}" presName="invisiNode" presStyleLbl="node1" presStyleIdx="1" presStyleCnt="7"/>
      <dgm:spPr/>
    </dgm:pt>
    <dgm:pt modelId="{444770BB-2C89-4E2C-8D7B-A6D852E03167}" type="pres">
      <dgm:prSet presAssocID="{2E5BAC81-F733-4FF0-84DB-81E138EE911F}" presName="imagNode" presStyleLbl="fgImgPlace1" presStyleIdx="1" presStyleCnt="7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  <dgm:extLst/>
    </dgm:pt>
    <dgm:pt modelId="{C96102DC-C5A8-4B07-BFF0-E250ED1E0454}" type="pres">
      <dgm:prSet presAssocID="{181A56D8-2DF8-467B-BC78-450B5083AC6B}" presName="sibTrans" presStyleLbl="sibTrans2D1" presStyleIdx="0" presStyleCnt="0"/>
      <dgm:spPr/>
      <dgm:t>
        <a:bodyPr/>
        <a:lstStyle/>
        <a:p>
          <a:endParaRPr lang="pl-PL"/>
        </a:p>
      </dgm:t>
    </dgm:pt>
    <dgm:pt modelId="{F85D6257-C31A-492F-AC01-A239BD75C1C5}" type="pres">
      <dgm:prSet presAssocID="{3C6CEAA3-84A2-41F7-983E-B943E56535EF}" presName="compNode" presStyleCnt="0"/>
      <dgm:spPr/>
    </dgm:pt>
    <dgm:pt modelId="{24343D1F-2268-4D95-9376-56E55348222F}" type="pres">
      <dgm:prSet presAssocID="{3C6CEAA3-84A2-41F7-983E-B943E56535EF}" presName="bkgdShape" presStyleLbl="node1" presStyleIdx="2" presStyleCnt="7"/>
      <dgm:spPr/>
      <dgm:t>
        <a:bodyPr/>
        <a:lstStyle/>
        <a:p>
          <a:endParaRPr lang="pl-PL"/>
        </a:p>
      </dgm:t>
    </dgm:pt>
    <dgm:pt modelId="{B1A1F5CA-CC16-4FDA-8B03-A5F61C0030FF}" type="pres">
      <dgm:prSet presAssocID="{3C6CEAA3-84A2-41F7-983E-B943E56535EF}" presName="nodeTx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A1E52F3-D8A8-470C-B42F-28BDD086A217}" type="pres">
      <dgm:prSet presAssocID="{3C6CEAA3-84A2-41F7-983E-B943E56535EF}" presName="invisiNode" presStyleLbl="node1" presStyleIdx="2" presStyleCnt="7"/>
      <dgm:spPr/>
    </dgm:pt>
    <dgm:pt modelId="{A569C87D-3F75-48CF-9044-4C3471AD681C}" type="pres">
      <dgm:prSet presAssocID="{3C6CEAA3-84A2-41F7-983E-B943E56535EF}" presName="imagNode" presStyleLbl="fgImgPlace1" presStyleIdx="2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</dgm:spPr>
      <dgm:extLst/>
    </dgm:pt>
    <dgm:pt modelId="{694F04A7-D345-4701-9D5B-A77DB2BF9608}" type="pres">
      <dgm:prSet presAssocID="{269D4AFC-D02C-4454-9E07-1C444A8C91BD}" presName="sibTrans" presStyleLbl="sibTrans2D1" presStyleIdx="0" presStyleCnt="0"/>
      <dgm:spPr/>
      <dgm:t>
        <a:bodyPr/>
        <a:lstStyle/>
        <a:p>
          <a:endParaRPr lang="pl-PL"/>
        </a:p>
      </dgm:t>
    </dgm:pt>
    <dgm:pt modelId="{9A824952-5750-45D4-8BCB-24803A1AC36B}" type="pres">
      <dgm:prSet presAssocID="{45420766-D1B2-4B1F-99A5-CAA0EC56691C}" presName="compNode" presStyleCnt="0"/>
      <dgm:spPr/>
    </dgm:pt>
    <dgm:pt modelId="{54A2C17F-7DB2-40E5-83E4-3AC29EE0ABF1}" type="pres">
      <dgm:prSet presAssocID="{45420766-D1B2-4B1F-99A5-CAA0EC56691C}" presName="bkgdShape" presStyleLbl="node1" presStyleIdx="3" presStyleCnt="7"/>
      <dgm:spPr/>
      <dgm:t>
        <a:bodyPr/>
        <a:lstStyle/>
        <a:p>
          <a:endParaRPr lang="pl-PL"/>
        </a:p>
      </dgm:t>
    </dgm:pt>
    <dgm:pt modelId="{C31C3A12-1100-4ED1-B176-1FADF4410FEC}" type="pres">
      <dgm:prSet presAssocID="{45420766-D1B2-4B1F-99A5-CAA0EC56691C}" presName="nodeTx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0C98985-DD7F-40FF-8491-04D1ED9ACE2D}" type="pres">
      <dgm:prSet presAssocID="{45420766-D1B2-4B1F-99A5-CAA0EC56691C}" presName="invisiNode" presStyleLbl="node1" presStyleIdx="3" presStyleCnt="7"/>
      <dgm:spPr/>
    </dgm:pt>
    <dgm:pt modelId="{4CD758B1-D27D-42EA-B12E-5244CB50E39A}" type="pres">
      <dgm:prSet presAssocID="{45420766-D1B2-4B1F-99A5-CAA0EC56691C}" presName="imagNode" presStyleLbl="fgImgPlace1" presStyleIdx="3" presStyleCnt="7"/>
      <dgm:spPr>
        <a:blipFill dpi="0"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2144" t="-2326" r="2144" b="-2326"/>
          </a:stretch>
        </a:blipFill>
      </dgm:spPr>
      <dgm:extLst/>
    </dgm:pt>
    <dgm:pt modelId="{3E221026-933F-4809-A0EB-310CB45977FA}" type="pres">
      <dgm:prSet presAssocID="{D2A2401D-0FEE-43E6-BF75-63E06CBFD778}" presName="sibTrans" presStyleLbl="sibTrans2D1" presStyleIdx="0" presStyleCnt="0"/>
      <dgm:spPr/>
      <dgm:t>
        <a:bodyPr/>
        <a:lstStyle/>
        <a:p>
          <a:endParaRPr lang="pl-PL"/>
        </a:p>
      </dgm:t>
    </dgm:pt>
    <dgm:pt modelId="{FE16A631-FB4B-4027-8DAF-F1BF90F8C744}" type="pres">
      <dgm:prSet presAssocID="{144175B3-66B5-4E83-A172-F12511D98868}" presName="compNode" presStyleCnt="0"/>
      <dgm:spPr/>
    </dgm:pt>
    <dgm:pt modelId="{C1498A5C-FDF5-4B64-90A7-5C01CB39DEDA}" type="pres">
      <dgm:prSet presAssocID="{144175B3-66B5-4E83-A172-F12511D98868}" presName="bkgdShape" presStyleLbl="node1" presStyleIdx="4" presStyleCnt="7"/>
      <dgm:spPr/>
      <dgm:t>
        <a:bodyPr/>
        <a:lstStyle/>
        <a:p>
          <a:endParaRPr lang="pl-PL"/>
        </a:p>
      </dgm:t>
    </dgm:pt>
    <dgm:pt modelId="{4CBC711A-47E9-43B5-94D7-BEF8CF0F596C}" type="pres">
      <dgm:prSet presAssocID="{144175B3-66B5-4E83-A172-F12511D98868}" presName="nodeTx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580C1B2-4AFD-44F6-A80D-4BC1B3E85C6F}" type="pres">
      <dgm:prSet presAssocID="{144175B3-66B5-4E83-A172-F12511D98868}" presName="invisiNode" presStyleLbl="node1" presStyleIdx="4" presStyleCnt="7"/>
      <dgm:spPr/>
    </dgm:pt>
    <dgm:pt modelId="{CDDE0864-2629-4307-98E2-0F1D3CFBDDC4}" type="pres">
      <dgm:prSet presAssocID="{144175B3-66B5-4E83-A172-F12511D98868}" presName="imagNode" presStyleLbl="fgImgPlace1" presStyleIdx="4" presStyleCnt="7"/>
      <dgm:spPr>
        <a:blipFill dpi="0"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944" t="-388" r="944" b="-388"/>
          </a:stretch>
        </a:blipFill>
      </dgm:spPr>
      <dgm:t>
        <a:bodyPr/>
        <a:lstStyle/>
        <a:p>
          <a:endParaRPr lang="pl-PL"/>
        </a:p>
      </dgm:t>
      <dgm:extLst/>
    </dgm:pt>
    <dgm:pt modelId="{FAE46BA4-FF9B-4F5C-BB86-4736171C1262}" type="pres">
      <dgm:prSet presAssocID="{54C3414E-B002-41F2-BFDA-202E9F339931}" presName="sibTrans" presStyleLbl="sibTrans2D1" presStyleIdx="0" presStyleCnt="0"/>
      <dgm:spPr/>
      <dgm:t>
        <a:bodyPr/>
        <a:lstStyle/>
        <a:p>
          <a:endParaRPr lang="pl-PL"/>
        </a:p>
      </dgm:t>
    </dgm:pt>
    <dgm:pt modelId="{E3F90513-EF80-43C9-85B2-57083C7A8B18}" type="pres">
      <dgm:prSet presAssocID="{BC1A25C7-7D8F-4D67-AEB7-B4829BCFBC26}" presName="compNode" presStyleCnt="0"/>
      <dgm:spPr/>
    </dgm:pt>
    <dgm:pt modelId="{A7E46915-7E4A-4E97-9832-55735A342EF9}" type="pres">
      <dgm:prSet presAssocID="{BC1A25C7-7D8F-4D67-AEB7-B4829BCFBC26}" presName="bkgdShape" presStyleLbl="node1" presStyleIdx="5" presStyleCnt="7"/>
      <dgm:spPr/>
      <dgm:t>
        <a:bodyPr/>
        <a:lstStyle/>
        <a:p>
          <a:endParaRPr lang="pl-PL"/>
        </a:p>
      </dgm:t>
    </dgm:pt>
    <dgm:pt modelId="{205389C2-4771-49F3-9DD8-444755F235F5}" type="pres">
      <dgm:prSet presAssocID="{BC1A25C7-7D8F-4D67-AEB7-B4829BCFBC26}" presName="nodeTx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3A016AD-7B80-4FF5-8DF9-5B133C258081}" type="pres">
      <dgm:prSet presAssocID="{BC1A25C7-7D8F-4D67-AEB7-B4829BCFBC26}" presName="invisiNode" presStyleLbl="node1" presStyleIdx="5" presStyleCnt="7"/>
      <dgm:spPr/>
    </dgm:pt>
    <dgm:pt modelId="{D90548E5-3D3E-4219-B103-6C5F0325FB39}" type="pres">
      <dgm:prSet presAssocID="{BC1A25C7-7D8F-4D67-AEB7-B4829BCFBC26}" presName="imagNode" presStyleLbl="fgImgPlace1" presStyleIdx="5" presStyleCnt="7"/>
      <dgm:spPr>
        <a:blipFill dpi="0" rotWithShape="1"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694" r="694"/>
          </a:stretch>
        </a:blipFill>
      </dgm:spPr>
      <dgm:extLst/>
    </dgm:pt>
    <dgm:pt modelId="{B84B32C5-EA6C-4E97-A3D9-706B7836D760}" type="pres">
      <dgm:prSet presAssocID="{FEF2CAC9-46A6-4D0D-923F-43209FE6D0B7}" presName="sibTrans" presStyleLbl="sibTrans2D1" presStyleIdx="0" presStyleCnt="0"/>
      <dgm:spPr/>
      <dgm:t>
        <a:bodyPr/>
        <a:lstStyle/>
        <a:p>
          <a:endParaRPr lang="pl-PL"/>
        </a:p>
      </dgm:t>
    </dgm:pt>
    <dgm:pt modelId="{35A25223-402D-4D3F-9C3A-EF67145E6E21}" type="pres">
      <dgm:prSet presAssocID="{1F033EEE-E7D6-4B57-9A53-99015027438B}" presName="compNode" presStyleCnt="0"/>
      <dgm:spPr/>
    </dgm:pt>
    <dgm:pt modelId="{658F1DF7-3CC1-470B-AF92-7C98CF7A30DA}" type="pres">
      <dgm:prSet presAssocID="{1F033EEE-E7D6-4B57-9A53-99015027438B}" presName="bkgdShape" presStyleLbl="node1" presStyleIdx="6" presStyleCnt="7" custLinFactNeighborX="4924"/>
      <dgm:spPr/>
      <dgm:t>
        <a:bodyPr/>
        <a:lstStyle/>
        <a:p>
          <a:endParaRPr lang="pl-PL"/>
        </a:p>
      </dgm:t>
    </dgm:pt>
    <dgm:pt modelId="{FC27F798-BE09-4014-A8C6-8BA4CD231D23}" type="pres">
      <dgm:prSet presAssocID="{1F033EEE-E7D6-4B57-9A53-99015027438B}" presName="nodeTx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AE3A32B-3733-4B34-B18A-53D908EF01F9}" type="pres">
      <dgm:prSet presAssocID="{1F033EEE-E7D6-4B57-9A53-99015027438B}" presName="invisiNode" presStyleLbl="node1" presStyleIdx="6" presStyleCnt="7"/>
      <dgm:spPr/>
    </dgm:pt>
    <dgm:pt modelId="{38F0A9CE-A32F-4C16-8ABA-88B0C950BAC7}" type="pres">
      <dgm:prSet presAssocID="{1F033EEE-E7D6-4B57-9A53-99015027438B}" presName="imagNode" presStyleLbl="fgImgPlace1" presStyleIdx="6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</dgm:spPr>
      <dgm:extLst/>
    </dgm:pt>
  </dgm:ptLst>
  <dgm:cxnLst>
    <dgm:cxn modelId="{D1292AB1-1B82-4FFA-8E5A-9E4A6F67AB7E}" srcId="{80E624F4-E64A-4513-8234-385A06E2474B}" destId="{583CD260-E88E-4FFC-BE63-06DBDAFD31F4}" srcOrd="0" destOrd="0" parTransId="{22E14D01-1D90-44B9-97F8-4F1440546738}" sibTransId="{FA1487BB-F917-451E-9CE4-2152879B14B1}"/>
    <dgm:cxn modelId="{E59BD05D-38DC-4FDD-BCF9-80DE2DBCD4A8}" type="presOf" srcId="{FEF2CAC9-46A6-4D0D-923F-43209FE6D0B7}" destId="{B84B32C5-EA6C-4E97-A3D9-706B7836D760}" srcOrd="0" destOrd="0" presId="urn:microsoft.com/office/officeart/2005/8/layout/hList7#1"/>
    <dgm:cxn modelId="{0A714060-C2E9-407B-9782-0739CAED76B0}" type="presOf" srcId="{45420766-D1B2-4B1F-99A5-CAA0EC56691C}" destId="{C31C3A12-1100-4ED1-B176-1FADF4410FEC}" srcOrd="1" destOrd="0" presId="urn:microsoft.com/office/officeart/2005/8/layout/hList7#1"/>
    <dgm:cxn modelId="{919A78A4-F40A-44A6-8A69-ABE5AD222045}" type="presOf" srcId="{2E5BAC81-F733-4FF0-84DB-81E138EE911F}" destId="{6BDA17E5-4A6E-4B1F-B78B-929CE30EC48F}" srcOrd="0" destOrd="0" presId="urn:microsoft.com/office/officeart/2005/8/layout/hList7#1"/>
    <dgm:cxn modelId="{1DC0D743-9DC3-4AB6-807E-2F942030C84C}" type="presOf" srcId="{1F033EEE-E7D6-4B57-9A53-99015027438B}" destId="{FC27F798-BE09-4014-A8C6-8BA4CD231D23}" srcOrd="1" destOrd="0" presId="urn:microsoft.com/office/officeart/2005/8/layout/hList7#1"/>
    <dgm:cxn modelId="{F92B959F-B4A8-49C9-A287-B27DDCF20C7A}" type="presOf" srcId="{BC1A25C7-7D8F-4D67-AEB7-B4829BCFBC26}" destId="{205389C2-4771-49F3-9DD8-444755F235F5}" srcOrd="1" destOrd="0" presId="urn:microsoft.com/office/officeart/2005/8/layout/hList7#1"/>
    <dgm:cxn modelId="{00BE47E1-454D-4082-BAB0-4E4830742296}" type="presOf" srcId="{2E5BAC81-F733-4FF0-84DB-81E138EE911F}" destId="{5336CB25-A742-47D9-BBA0-F52CD7964EE8}" srcOrd="1" destOrd="0" presId="urn:microsoft.com/office/officeart/2005/8/layout/hList7#1"/>
    <dgm:cxn modelId="{2A1FD957-C26B-47D8-94E7-7DCBAA697A38}" type="presOf" srcId="{54C3414E-B002-41F2-BFDA-202E9F339931}" destId="{FAE46BA4-FF9B-4F5C-BB86-4736171C1262}" srcOrd="0" destOrd="0" presId="urn:microsoft.com/office/officeart/2005/8/layout/hList7#1"/>
    <dgm:cxn modelId="{CE16AA86-EBE7-4C8B-B9AA-4FAAB693E94A}" type="presOf" srcId="{45420766-D1B2-4B1F-99A5-CAA0EC56691C}" destId="{54A2C17F-7DB2-40E5-83E4-3AC29EE0ABF1}" srcOrd="0" destOrd="0" presId="urn:microsoft.com/office/officeart/2005/8/layout/hList7#1"/>
    <dgm:cxn modelId="{4C0D9EC6-3C9F-48B6-B6B6-DCD88C25352B}" type="presOf" srcId="{FA1487BB-F917-451E-9CE4-2152879B14B1}" destId="{F454CA31-7A72-40E8-A903-F717068C305A}" srcOrd="0" destOrd="0" presId="urn:microsoft.com/office/officeart/2005/8/layout/hList7#1"/>
    <dgm:cxn modelId="{64E47394-DF3E-4852-8695-E9CAD5E62E50}" type="presOf" srcId="{1F033EEE-E7D6-4B57-9A53-99015027438B}" destId="{658F1DF7-3CC1-470B-AF92-7C98CF7A30DA}" srcOrd="0" destOrd="0" presId="urn:microsoft.com/office/officeart/2005/8/layout/hList7#1"/>
    <dgm:cxn modelId="{211BB262-C293-44AF-A46D-F467403A2D65}" type="presOf" srcId="{583CD260-E88E-4FFC-BE63-06DBDAFD31F4}" destId="{1AD682A2-8408-4487-89E7-1D2DE98785D8}" srcOrd="0" destOrd="0" presId="urn:microsoft.com/office/officeart/2005/8/layout/hList7#1"/>
    <dgm:cxn modelId="{B5868336-959C-4485-91AD-889D09C00212}" srcId="{80E624F4-E64A-4513-8234-385A06E2474B}" destId="{45420766-D1B2-4B1F-99A5-CAA0EC56691C}" srcOrd="3" destOrd="0" parTransId="{89EE3C8A-B17D-4E15-BE25-CB49D3FFBB7B}" sibTransId="{D2A2401D-0FEE-43E6-BF75-63E06CBFD778}"/>
    <dgm:cxn modelId="{A179C510-E30F-47E9-A1EE-C732D8C312E6}" type="presOf" srcId="{80E624F4-E64A-4513-8234-385A06E2474B}" destId="{35D74DA6-C96A-4A90-9D10-EF8DA5AB4B3A}" srcOrd="0" destOrd="0" presId="urn:microsoft.com/office/officeart/2005/8/layout/hList7#1"/>
    <dgm:cxn modelId="{A0B237AB-7F08-435D-8F83-3DF08A99671A}" type="presOf" srcId="{144175B3-66B5-4E83-A172-F12511D98868}" destId="{4CBC711A-47E9-43B5-94D7-BEF8CF0F596C}" srcOrd="1" destOrd="0" presId="urn:microsoft.com/office/officeart/2005/8/layout/hList7#1"/>
    <dgm:cxn modelId="{F450A467-7C45-48E4-8BE1-A1E0036FE70F}" type="presOf" srcId="{144175B3-66B5-4E83-A172-F12511D98868}" destId="{C1498A5C-FDF5-4B64-90A7-5C01CB39DEDA}" srcOrd="0" destOrd="0" presId="urn:microsoft.com/office/officeart/2005/8/layout/hList7#1"/>
    <dgm:cxn modelId="{1EA1F0C3-DB6D-4B70-83C1-47C41FEC75AC}" srcId="{80E624F4-E64A-4513-8234-385A06E2474B}" destId="{2E5BAC81-F733-4FF0-84DB-81E138EE911F}" srcOrd="1" destOrd="0" parTransId="{8D57B7B9-9F8D-48F6-84B6-AC6D83AC1A92}" sibTransId="{181A56D8-2DF8-467B-BC78-450B5083AC6B}"/>
    <dgm:cxn modelId="{A8A47779-E4E9-4B97-B088-65762B16C948}" type="presOf" srcId="{3C6CEAA3-84A2-41F7-983E-B943E56535EF}" destId="{B1A1F5CA-CC16-4FDA-8B03-A5F61C0030FF}" srcOrd="1" destOrd="0" presId="urn:microsoft.com/office/officeart/2005/8/layout/hList7#1"/>
    <dgm:cxn modelId="{1A7FC5CA-A7A1-4868-ACB4-A0833229BE38}" type="presOf" srcId="{3C6CEAA3-84A2-41F7-983E-B943E56535EF}" destId="{24343D1F-2268-4D95-9376-56E55348222F}" srcOrd="0" destOrd="0" presId="urn:microsoft.com/office/officeart/2005/8/layout/hList7#1"/>
    <dgm:cxn modelId="{904CC012-9738-4887-A3AA-6E6B9C839995}" srcId="{80E624F4-E64A-4513-8234-385A06E2474B}" destId="{144175B3-66B5-4E83-A172-F12511D98868}" srcOrd="4" destOrd="0" parTransId="{B66252A0-951E-46D4-B6B2-88E583E2EE95}" sibTransId="{54C3414E-B002-41F2-BFDA-202E9F339931}"/>
    <dgm:cxn modelId="{18049671-97AB-49A2-8DE1-45DA4F26826D}" srcId="{80E624F4-E64A-4513-8234-385A06E2474B}" destId="{1F033EEE-E7D6-4B57-9A53-99015027438B}" srcOrd="6" destOrd="0" parTransId="{544C5061-01AE-4DBA-A462-6CF8E7C78B98}" sibTransId="{D90C0C82-3140-4756-A765-18DC11E80065}"/>
    <dgm:cxn modelId="{5C0FC1CC-54A4-41C4-A512-91D20022F89E}" type="presOf" srcId="{269D4AFC-D02C-4454-9E07-1C444A8C91BD}" destId="{694F04A7-D345-4701-9D5B-A77DB2BF9608}" srcOrd="0" destOrd="0" presId="urn:microsoft.com/office/officeart/2005/8/layout/hList7#1"/>
    <dgm:cxn modelId="{E7B7AD67-D5D9-4362-A3FC-B0974DE43312}" type="presOf" srcId="{181A56D8-2DF8-467B-BC78-450B5083AC6B}" destId="{C96102DC-C5A8-4B07-BFF0-E250ED1E0454}" srcOrd="0" destOrd="0" presId="urn:microsoft.com/office/officeart/2005/8/layout/hList7#1"/>
    <dgm:cxn modelId="{7BD17338-9035-4717-85BA-66FA8DE8D383}" srcId="{80E624F4-E64A-4513-8234-385A06E2474B}" destId="{3C6CEAA3-84A2-41F7-983E-B943E56535EF}" srcOrd="2" destOrd="0" parTransId="{9AED720A-77E5-4AC6-B253-1966BB6F25FE}" sibTransId="{269D4AFC-D02C-4454-9E07-1C444A8C91BD}"/>
    <dgm:cxn modelId="{8BEDF7AB-D913-4493-B4E7-172D97C1B4F5}" srcId="{80E624F4-E64A-4513-8234-385A06E2474B}" destId="{BC1A25C7-7D8F-4D67-AEB7-B4829BCFBC26}" srcOrd="5" destOrd="0" parTransId="{362D6669-47FE-491E-9F59-EFC6C24706D8}" sibTransId="{FEF2CAC9-46A6-4D0D-923F-43209FE6D0B7}"/>
    <dgm:cxn modelId="{B8DBC248-F60B-49BD-8AD6-445738AA69CB}" type="presOf" srcId="{583CD260-E88E-4FFC-BE63-06DBDAFD31F4}" destId="{40867C8D-69E1-47C3-84E4-C64CD93827E2}" srcOrd="1" destOrd="0" presId="urn:microsoft.com/office/officeart/2005/8/layout/hList7#1"/>
    <dgm:cxn modelId="{BC2642F1-A4AB-4624-9879-C2E53C629662}" type="presOf" srcId="{D2A2401D-0FEE-43E6-BF75-63E06CBFD778}" destId="{3E221026-933F-4809-A0EB-310CB45977FA}" srcOrd="0" destOrd="0" presId="urn:microsoft.com/office/officeart/2005/8/layout/hList7#1"/>
    <dgm:cxn modelId="{8887C78B-4911-44A8-98E0-E5962E4D827A}" type="presOf" srcId="{BC1A25C7-7D8F-4D67-AEB7-B4829BCFBC26}" destId="{A7E46915-7E4A-4E97-9832-55735A342EF9}" srcOrd="0" destOrd="0" presId="urn:microsoft.com/office/officeart/2005/8/layout/hList7#1"/>
    <dgm:cxn modelId="{738C2268-CB9C-4526-9015-B60FD8DF1033}" type="presParOf" srcId="{35D74DA6-C96A-4A90-9D10-EF8DA5AB4B3A}" destId="{540399A9-8222-49D3-9C99-EBBA890362DE}" srcOrd="0" destOrd="0" presId="urn:microsoft.com/office/officeart/2005/8/layout/hList7#1"/>
    <dgm:cxn modelId="{097D8CD4-A5AE-4A85-8EC3-7452C9BB51BF}" type="presParOf" srcId="{35D74DA6-C96A-4A90-9D10-EF8DA5AB4B3A}" destId="{40247C8D-22A6-4420-A62C-FA658A826277}" srcOrd="1" destOrd="0" presId="urn:microsoft.com/office/officeart/2005/8/layout/hList7#1"/>
    <dgm:cxn modelId="{B640B71B-2BA5-413E-8973-79C84ADC8D87}" type="presParOf" srcId="{40247C8D-22A6-4420-A62C-FA658A826277}" destId="{E24FF2E6-782E-4F67-AF1F-895A0CCF4037}" srcOrd="0" destOrd="0" presId="urn:microsoft.com/office/officeart/2005/8/layout/hList7#1"/>
    <dgm:cxn modelId="{3AF9EF9C-8436-46ED-BF2B-9898C876FFFF}" type="presParOf" srcId="{E24FF2E6-782E-4F67-AF1F-895A0CCF4037}" destId="{1AD682A2-8408-4487-89E7-1D2DE98785D8}" srcOrd="0" destOrd="0" presId="urn:microsoft.com/office/officeart/2005/8/layout/hList7#1"/>
    <dgm:cxn modelId="{304CB79D-64E7-4A10-B0A2-E340F79588AE}" type="presParOf" srcId="{E24FF2E6-782E-4F67-AF1F-895A0CCF4037}" destId="{40867C8D-69E1-47C3-84E4-C64CD93827E2}" srcOrd="1" destOrd="0" presId="urn:microsoft.com/office/officeart/2005/8/layout/hList7#1"/>
    <dgm:cxn modelId="{F20CF98D-7C7E-429B-AD99-68205E1914A7}" type="presParOf" srcId="{E24FF2E6-782E-4F67-AF1F-895A0CCF4037}" destId="{E954DB2B-A545-4592-9AE5-F7597EDEA5C0}" srcOrd="2" destOrd="0" presId="urn:microsoft.com/office/officeart/2005/8/layout/hList7#1"/>
    <dgm:cxn modelId="{9CD7AA78-9F3A-4436-8134-58BB4ABBBEC4}" type="presParOf" srcId="{E24FF2E6-782E-4F67-AF1F-895A0CCF4037}" destId="{E6959BCC-21B7-4E4B-A51F-857A58395AC9}" srcOrd="3" destOrd="0" presId="urn:microsoft.com/office/officeart/2005/8/layout/hList7#1"/>
    <dgm:cxn modelId="{559F6A1C-A1D4-415F-8413-F5FB011B6EBA}" type="presParOf" srcId="{40247C8D-22A6-4420-A62C-FA658A826277}" destId="{F454CA31-7A72-40E8-A903-F717068C305A}" srcOrd="1" destOrd="0" presId="urn:microsoft.com/office/officeart/2005/8/layout/hList7#1"/>
    <dgm:cxn modelId="{443BBA0B-1578-4516-B27A-698D4A214DF6}" type="presParOf" srcId="{40247C8D-22A6-4420-A62C-FA658A826277}" destId="{048FEB5D-93EA-4618-850C-E6E539A9CF72}" srcOrd="2" destOrd="0" presId="urn:microsoft.com/office/officeart/2005/8/layout/hList7#1"/>
    <dgm:cxn modelId="{9BCD14DD-3455-4D95-A460-80A68F615A0C}" type="presParOf" srcId="{048FEB5D-93EA-4618-850C-E6E539A9CF72}" destId="{6BDA17E5-4A6E-4B1F-B78B-929CE30EC48F}" srcOrd="0" destOrd="0" presId="urn:microsoft.com/office/officeart/2005/8/layout/hList7#1"/>
    <dgm:cxn modelId="{32A85B5C-2360-4E32-97E2-23729ED7B49E}" type="presParOf" srcId="{048FEB5D-93EA-4618-850C-E6E539A9CF72}" destId="{5336CB25-A742-47D9-BBA0-F52CD7964EE8}" srcOrd="1" destOrd="0" presId="urn:microsoft.com/office/officeart/2005/8/layout/hList7#1"/>
    <dgm:cxn modelId="{074C8197-99FA-4B39-80ED-791DA7748F3E}" type="presParOf" srcId="{048FEB5D-93EA-4618-850C-E6E539A9CF72}" destId="{6318B2C3-4D73-4015-A336-C437C5C18E2D}" srcOrd="2" destOrd="0" presId="urn:microsoft.com/office/officeart/2005/8/layout/hList7#1"/>
    <dgm:cxn modelId="{887C2BD3-FAD0-48E7-B7A0-428FFDABB477}" type="presParOf" srcId="{048FEB5D-93EA-4618-850C-E6E539A9CF72}" destId="{444770BB-2C89-4E2C-8D7B-A6D852E03167}" srcOrd="3" destOrd="0" presId="urn:microsoft.com/office/officeart/2005/8/layout/hList7#1"/>
    <dgm:cxn modelId="{A06E8DF6-5007-43AE-94BD-8E2B648BDC27}" type="presParOf" srcId="{40247C8D-22A6-4420-A62C-FA658A826277}" destId="{C96102DC-C5A8-4B07-BFF0-E250ED1E0454}" srcOrd="3" destOrd="0" presId="urn:microsoft.com/office/officeart/2005/8/layout/hList7#1"/>
    <dgm:cxn modelId="{417302FA-A414-421B-B916-8810890D9449}" type="presParOf" srcId="{40247C8D-22A6-4420-A62C-FA658A826277}" destId="{F85D6257-C31A-492F-AC01-A239BD75C1C5}" srcOrd="4" destOrd="0" presId="urn:microsoft.com/office/officeart/2005/8/layout/hList7#1"/>
    <dgm:cxn modelId="{12730E5A-31B5-4475-89C9-BF568AE51E79}" type="presParOf" srcId="{F85D6257-C31A-492F-AC01-A239BD75C1C5}" destId="{24343D1F-2268-4D95-9376-56E55348222F}" srcOrd="0" destOrd="0" presId="urn:microsoft.com/office/officeart/2005/8/layout/hList7#1"/>
    <dgm:cxn modelId="{EEDEE5C9-D2BE-48C2-AFE3-BC5E4EA68CF2}" type="presParOf" srcId="{F85D6257-C31A-492F-AC01-A239BD75C1C5}" destId="{B1A1F5CA-CC16-4FDA-8B03-A5F61C0030FF}" srcOrd="1" destOrd="0" presId="urn:microsoft.com/office/officeart/2005/8/layout/hList7#1"/>
    <dgm:cxn modelId="{A06CF0CC-BA19-4343-BF05-285BEB174150}" type="presParOf" srcId="{F85D6257-C31A-492F-AC01-A239BD75C1C5}" destId="{EA1E52F3-D8A8-470C-B42F-28BDD086A217}" srcOrd="2" destOrd="0" presId="urn:microsoft.com/office/officeart/2005/8/layout/hList7#1"/>
    <dgm:cxn modelId="{A7EB43A5-7C77-413E-8442-A43B47BB57BD}" type="presParOf" srcId="{F85D6257-C31A-492F-AC01-A239BD75C1C5}" destId="{A569C87D-3F75-48CF-9044-4C3471AD681C}" srcOrd="3" destOrd="0" presId="urn:microsoft.com/office/officeart/2005/8/layout/hList7#1"/>
    <dgm:cxn modelId="{9A360B00-6F11-4613-91DE-4672576CC3F8}" type="presParOf" srcId="{40247C8D-22A6-4420-A62C-FA658A826277}" destId="{694F04A7-D345-4701-9D5B-A77DB2BF9608}" srcOrd="5" destOrd="0" presId="urn:microsoft.com/office/officeart/2005/8/layout/hList7#1"/>
    <dgm:cxn modelId="{8CBCBBF9-08B8-4DF3-8500-D63FD2A83037}" type="presParOf" srcId="{40247C8D-22A6-4420-A62C-FA658A826277}" destId="{9A824952-5750-45D4-8BCB-24803A1AC36B}" srcOrd="6" destOrd="0" presId="urn:microsoft.com/office/officeart/2005/8/layout/hList7#1"/>
    <dgm:cxn modelId="{78C23577-1F39-4D5C-AB69-0403DEC625DA}" type="presParOf" srcId="{9A824952-5750-45D4-8BCB-24803A1AC36B}" destId="{54A2C17F-7DB2-40E5-83E4-3AC29EE0ABF1}" srcOrd="0" destOrd="0" presId="urn:microsoft.com/office/officeart/2005/8/layout/hList7#1"/>
    <dgm:cxn modelId="{F8892E40-8376-4DB1-B9A1-B94DABF8E5D9}" type="presParOf" srcId="{9A824952-5750-45D4-8BCB-24803A1AC36B}" destId="{C31C3A12-1100-4ED1-B176-1FADF4410FEC}" srcOrd="1" destOrd="0" presId="urn:microsoft.com/office/officeart/2005/8/layout/hList7#1"/>
    <dgm:cxn modelId="{5B680285-A9A5-417E-8517-20C92AEF869A}" type="presParOf" srcId="{9A824952-5750-45D4-8BCB-24803A1AC36B}" destId="{10C98985-DD7F-40FF-8491-04D1ED9ACE2D}" srcOrd="2" destOrd="0" presId="urn:microsoft.com/office/officeart/2005/8/layout/hList7#1"/>
    <dgm:cxn modelId="{F4CF469A-5446-453D-9D8E-B7F5D8DECE3B}" type="presParOf" srcId="{9A824952-5750-45D4-8BCB-24803A1AC36B}" destId="{4CD758B1-D27D-42EA-B12E-5244CB50E39A}" srcOrd="3" destOrd="0" presId="urn:microsoft.com/office/officeart/2005/8/layout/hList7#1"/>
    <dgm:cxn modelId="{6E5FEEFB-6D3F-47D3-AF0A-25A59B3AD59B}" type="presParOf" srcId="{40247C8D-22A6-4420-A62C-FA658A826277}" destId="{3E221026-933F-4809-A0EB-310CB45977FA}" srcOrd="7" destOrd="0" presId="urn:microsoft.com/office/officeart/2005/8/layout/hList7#1"/>
    <dgm:cxn modelId="{BE15A0C0-3BD6-4C47-A3BD-411D972A34F2}" type="presParOf" srcId="{40247C8D-22A6-4420-A62C-FA658A826277}" destId="{FE16A631-FB4B-4027-8DAF-F1BF90F8C744}" srcOrd="8" destOrd="0" presId="urn:microsoft.com/office/officeart/2005/8/layout/hList7#1"/>
    <dgm:cxn modelId="{053036A3-23C7-4EAC-BB45-29CC09AE0755}" type="presParOf" srcId="{FE16A631-FB4B-4027-8DAF-F1BF90F8C744}" destId="{C1498A5C-FDF5-4B64-90A7-5C01CB39DEDA}" srcOrd="0" destOrd="0" presId="urn:microsoft.com/office/officeart/2005/8/layout/hList7#1"/>
    <dgm:cxn modelId="{7DC377A2-0642-4E3B-A1E5-80B03BBF205D}" type="presParOf" srcId="{FE16A631-FB4B-4027-8DAF-F1BF90F8C744}" destId="{4CBC711A-47E9-43B5-94D7-BEF8CF0F596C}" srcOrd="1" destOrd="0" presId="urn:microsoft.com/office/officeart/2005/8/layout/hList7#1"/>
    <dgm:cxn modelId="{516FA0B1-3FD8-4CC2-B7AF-C7D308FB1312}" type="presParOf" srcId="{FE16A631-FB4B-4027-8DAF-F1BF90F8C744}" destId="{5580C1B2-4AFD-44F6-A80D-4BC1B3E85C6F}" srcOrd="2" destOrd="0" presId="urn:microsoft.com/office/officeart/2005/8/layout/hList7#1"/>
    <dgm:cxn modelId="{04A5162A-FC96-45A7-B406-1C2C98E85436}" type="presParOf" srcId="{FE16A631-FB4B-4027-8DAF-F1BF90F8C744}" destId="{CDDE0864-2629-4307-98E2-0F1D3CFBDDC4}" srcOrd="3" destOrd="0" presId="urn:microsoft.com/office/officeart/2005/8/layout/hList7#1"/>
    <dgm:cxn modelId="{3D83E278-834D-4D61-A3C3-B32CEC08EB6C}" type="presParOf" srcId="{40247C8D-22A6-4420-A62C-FA658A826277}" destId="{FAE46BA4-FF9B-4F5C-BB86-4736171C1262}" srcOrd="9" destOrd="0" presId="urn:microsoft.com/office/officeart/2005/8/layout/hList7#1"/>
    <dgm:cxn modelId="{FFE47677-C655-4572-88C8-293D8E4814CD}" type="presParOf" srcId="{40247C8D-22A6-4420-A62C-FA658A826277}" destId="{E3F90513-EF80-43C9-85B2-57083C7A8B18}" srcOrd="10" destOrd="0" presId="urn:microsoft.com/office/officeart/2005/8/layout/hList7#1"/>
    <dgm:cxn modelId="{CD769E2B-403C-444D-9CFA-044E85752A0B}" type="presParOf" srcId="{E3F90513-EF80-43C9-85B2-57083C7A8B18}" destId="{A7E46915-7E4A-4E97-9832-55735A342EF9}" srcOrd="0" destOrd="0" presId="urn:microsoft.com/office/officeart/2005/8/layout/hList7#1"/>
    <dgm:cxn modelId="{D88133A4-4A3C-48BA-B2AF-76AF6AE4CC80}" type="presParOf" srcId="{E3F90513-EF80-43C9-85B2-57083C7A8B18}" destId="{205389C2-4771-49F3-9DD8-444755F235F5}" srcOrd="1" destOrd="0" presId="urn:microsoft.com/office/officeart/2005/8/layout/hList7#1"/>
    <dgm:cxn modelId="{9153D465-E2CB-4775-AF67-F0C33F6F2E01}" type="presParOf" srcId="{E3F90513-EF80-43C9-85B2-57083C7A8B18}" destId="{C3A016AD-7B80-4FF5-8DF9-5B133C258081}" srcOrd="2" destOrd="0" presId="urn:microsoft.com/office/officeart/2005/8/layout/hList7#1"/>
    <dgm:cxn modelId="{7BAE10BA-347A-4493-8840-9DEEF4505A37}" type="presParOf" srcId="{E3F90513-EF80-43C9-85B2-57083C7A8B18}" destId="{D90548E5-3D3E-4219-B103-6C5F0325FB39}" srcOrd="3" destOrd="0" presId="urn:microsoft.com/office/officeart/2005/8/layout/hList7#1"/>
    <dgm:cxn modelId="{502CB5ED-0339-42B7-AA45-6298BD71F9CA}" type="presParOf" srcId="{40247C8D-22A6-4420-A62C-FA658A826277}" destId="{B84B32C5-EA6C-4E97-A3D9-706B7836D760}" srcOrd="11" destOrd="0" presId="urn:microsoft.com/office/officeart/2005/8/layout/hList7#1"/>
    <dgm:cxn modelId="{29ACCA6B-0ABC-402C-98FC-817AE5B1C218}" type="presParOf" srcId="{40247C8D-22A6-4420-A62C-FA658A826277}" destId="{35A25223-402D-4D3F-9C3A-EF67145E6E21}" srcOrd="12" destOrd="0" presId="urn:microsoft.com/office/officeart/2005/8/layout/hList7#1"/>
    <dgm:cxn modelId="{8459C1E5-311A-4107-87F2-2EA0F72D334D}" type="presParOf" srcId="{35A25223-402D-4D3F-9C3A-EF67145E6E21}" destId="{658F1DF7-3CC1-470B-AF92-7C98CF7A30DA}" srcOrd="0" destOrd="0" presId="urn:microsoft.com/office/officeart/2005/8/layout/hList7#1"/>
    <dgm:cxn modelId="{C1E38C10-9284-4836-9B67-C237D085F126}" type="presParOf" srcId="{35A25223-402D-4D3F-9C3A-EF67145E6E21}" destId="{FC27F798-BE09-4014-A8C6-8BA4CD231D23}" srcOrd="1" destOrd="0" presId="urn:microsoft.com/office/officeart/2005/8/layout/hList7#1"/>
    <dgm:cxn modelId="{1F19C9E1-8CCE-4820-8B39-AF145E243DBB}" type="presParOf" srcId="{35A25223-402D-4D3F-9C3A-EF67145E6E21}" destId="{1AE3A32B-3733-4B34-B18A-53D908EF01F9}" srcOrd="2" destOrd="0" presId="urn:microsoft.com/office/officeart/2005/8/layout/hList7#1"/>
    <dgm:cxn modelId="{FB3BF23D-2795-460B-BED8-E0D904142CD9}" type="presParOf" srcId="{35A25223-402D-4D3F-9C3A-EF67145E6E21}" destId="{38F0A9CE-A32F-4C16-8ABA-88B0C950BAC7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0E624F4-E64A-4513-8234-385A06E2474B}" type="doc">
      <dgm:prSet loTypeId="urn:microsoft.com/office/officeart/2005/8/layout/hList7#3" loCatId="relationship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83CD260-E88E-4FFC-BE63-06DBDAFD31F4}">
      <dgm:prSet phldrT="[Tekst]"/>
      <dgm:spPr/>
      <dgm:t>
        <a:bodyPr/>
        <a:lstStyle/>
        <a:p>
          <a:r>
            <a:rPr lang="pl-PL" b="1" dirty="0" smtClean="0"/>
            <a:t>Program Operacyjny Pomoc Żywnościowa 2014-2020</a:t>
          </a:r>
          <a:endParaRPr lang="pl-PL" dirty="0"/>
        </a:p>
      </dgm:t>
    </dgm:pt>
    <dgm:pt modelId="{22E14D01-1D90-44B9-97F8-4F1440546738}" type="parTrans" cxnId="{D1292AB1-1B82-4FFA-8E5A-9E4A6F67AB7E}">
      <dgm:prSet/>
      <dgm:spPr/>
      <dgm:t>
        <a:bodyPr/>
        <a:lstStyle/>
        <a:p>
          <a:endParaRPr lang="pl-PL"/>
        </a:p>
      </dgm:t>
    </dgm:pt>
    <dgm:pt modelId="{FA1487BB-F917-451E-9CE4-2152879B14B1}" type="sibTrans" cxnId="{D1292AB1-1B82-4FFA-8E5A-9E4A6F67AB7E}">
      <dgm:prSet/>
      <dgm:spPr/>
      <dgm:t>
        <a:bodyPr/>
        <a:lstStyle/>
        <a:p>
          <a:endParaRPr lang="pl-PL"/>
        </a:p>
      </dgm:t>
    </dgm:pt>
    <dgm:pt modelId="{2E5BAC81-F733-4FF0-84DB-81E138EE911F}">
      <dgm:prSet phldrT="[Tekst]"/>
      <dgm:spPr/>
      <dgm:t>
        <a:bodyPr/>
        <a:lstStyle/>
        <a:p>
          <a:r>
            <a:rPr lang="pl-PL" b="1" dirty="0" smtClean="0"/>
            <a:t>Rządowy Program Karta Dużej Rodziny (KDR)</a:t>
          </a:r>
          <a:endParaRPr lang="pl-PL" dirty="0"/>
        </a:p>
      </dgm:t>
    </dgm:pt>
    <dgm:pt modelId="{8D57B7B9-9F8D-48F6-84B6-AC6D83AC1A92}" type="parTrans" cxnId="{1EA1F0C3-DB6D-4B70-83C1-47C41FEC75AC}">
      <dgm:prSet/>
      <dgm:spPr/>
      <dgm:t>
        <a:bodyPr/>
        <a:lstStyle/>
        <a:p>
          <a:endParaRPr lang="pl-PL"/>
        </a:p>
      </dgm:t>
    </dgm:pt>
    <dgm:pt modelId="{181A56D8-2DF8-467B-BC78-450B5083AC6B}" type="sibTrans" cxnId="{1EA1F0C3-DB6D-4B70-83C1-47C41FEC75AC}">
      <dgm:prSet/>
      <dgm:spPr/>
      <dgm:t>
        <a:bodyPr/>
        <a:lstStyle/>
        <a:p>
          <a:endParaRPr lang="pl-PL"/>
        </a:p>
      </dgm:t>
    </dgm:pt>
    <dgm:pt modelId="{3C6CEAA3-84A2-41F7-983E-B943E56535EF}">
      <dgm:prSet phldrT="[Tekst]"/>
      <dgm:spPr/>
      <dgm:t>
        <a:bodyPr/>
        <a:lstStyle/>
        <a:p>
          <a:r>
            <a:rPr lang="pl-PL" b="1" dirty="0" smtClean="0"/>
            <a:t>Program Karta Oleckiej Rodziny 3+</a:t>
          </a:r>
          <a:endParaRPr lang="pl-PL" dirty="0"/>
        </a:p>
      </dgm:t>
    </dgm:pt>
    <dgm:pt modelId="{9AED720A-77E5-4AC6-B253-1966BB6F25FE}" type="parTrans" cxnId="{7BD17338-9035-4717-85BA-66FA8DE8D383}">
      <dgm:prSet/>
      <dgm:spPr/>
      <dgm:t>
        <a:bodyPr/>
        <a:lstStyle/>
        <a:p>
          <a:endParaRPr lang="pl-PL"/>
        </a:p>
      </dgm:t>
    </dgm:pt>
    <dgm:pt modelId="{269D4AFC-D02C-4454-9E07-1C444A8C91BD}" type="sibTrans" cxnId="{7BD17338-9035-4717-85BA-66FA8DE8D383}">
      <dgm:prSet/>
      <dgm:spPr/>
      <dgm:t>
        <a:bodyPr/>
        <a:lstStyle/>
        <a:p>
          <a:endParaRPr lang="pl-PL"/>
        </a:p>
      </dgm:t>
    </dgm:pt>
    <dgm:pt modelId="{45420766-D1B2-4B1F-99A5-CAA0EC56691C}">
      <dgm:prSet phldrT="[Tekst]"/>
      <dgm:spPr/>
      <dgm:t>
        <a:bodyPr/>
        <a:lstStyle/>
        <a:p>
          <a:r>
            <a:rPr lang="pl-PL" b="1" dirty="0" smtClean="0"/>
            <a:t>Program rządowy Za życiem </a:t>
          </a:r>
          <a:endParaRPr lang="pl-PL" dirty="0"/>
        </a:p>
      </dgm:t>
    </dgm:pt>
    <dgm:pt modelId="{89EE3C8A-B17D-4E15-BE25-CB49D3FFBB7B}" type="parTrans" cxnId="{B5868336-959C-4485-91AD-889D09C00212}">
      <dgm:prSet/>
      <dgm:spPr/>
      <dgm:t>
        <a:bodyPr/>
        <a:lstStyle/>
        <a:p>
          <a:endParaRPr lang="pl-PL"/>
        </a:p>
      </dgm:t>
    </dgm:pt>
    <dgm:pt modelId="{D2A2401D-0FEE-43E6-BF75-63E06CBFD778}" type="sibTrans" cxnId="{B5868336-959C-4485-91AD-889D09C00212}">
      <dgm:prSet/>
      <dgm:spPr/>
      <dgm:t>
        <a:bodyPr/>
        <a:lstStyle/>
        <a:p>
          <a:endParaRPr lang="pl-PL"/>
        </a:p>
      </dgm:t>
    </dgm:pt>
    <dgm:pt modelId="{144175B3-66B5-4E83-A172-F12511D98868}">
      <dgm:prSet phldrT="[Tekst]"/>
      <dgm:spPr/>
      <dgm:t>
        <a:bodyPr/>
        <a:lstStyle/>
        <a:p>
          <a:r>
            <a:rPr lang="pl-PL" b="1" i="1" dirty="0" smtClean="0"/>
            <a:t>Program rządowy ,,Dobry Start’’</a:t>
          </a:r>
          <a:endParaRPr lang="pl-PL" dirty="0"/>
        </a:p>
      </dgm:t>
    </dgm:pt>
    <dgm:pt modelId="{B66252A0-951E-46D4-B6B2-88E583E2EE95}" type="parTrans" cxnId="{904CC012-9738-4887-A3AA-6E6B9C839995}">
      <dgm:prSet/>
      <dgm:spPr/>
      <dgm:t>
        <a:bodyPr/>
        <a:lstStyle/>
        <a:p>
          <a:endParaRPr lang="pl-PL"/>
        </a:p>
      </dgm:t>
    </dgm:pt>
    <dgm:pt modelId="{54C3414E-B002-41F2-BFDA-202E9F339931}" type="sibTrans" cxnId="{904CC012-9738-4887-A3AA-6E6B9C839995}">
      <dgm:prSet/>
      <dgm:spPr/>
      <dgm:t>
        <a:bodyPr/>
        <a:lstStyle/>
        <a:p>
          <a:endParaRPr lang="pl-PL"/>
        </a:p>
      </dgm:t>
    </dgm:pt>
    <dgm:pt modelId="{BC1A25C7-7D8F-4D67-AEB7-B4829BCFBC26}">
      <dgm:prSet phldrT="[Tekst]"/>
      <dgm:spPr/>
      <dgm:t>
        <a:bodyPr/>
        <a:lstStyle/>
        <a:p>
          <a:r>
            <a:rPr lang="pl-PL" b="1" smtClean="0"/>
            <a:t>Projekt  ,,Akcja aktywizacja’’</a:t>
          </a:r>
          <a:r>
            <a:rPr lang="pl-PL" smtClean="0"/>
            <a:t> </a:t>
          </a:r>
          <a:endParaRPr lang="pl-PL" dirty="0"/>
        </a:p>
      </dgm:t>
    </dgm:pt>
    <dgm:pt modelId="{362D6669-47FE-491E-9F59-EFC6C24706D8}" type="parTrans" cxnId="{8BEDF7AB-D913-4493-B4E7-172D97C1B4F5}">
      <dgm:prSet/>
      <dgm:spPr/>
      <dgm:t>
        <a:bodyPr/>
        <a:lstStyle/>
        <a:p>
          <a:endParaRPr lang="pl-PL"/>
        </a:p>
      </dgm:t>
    </dgm:pt>
    <dgm:pt modelId="{FEF2CAC9-46A6-4D0D-923F-43209FE6D0B7}" type="sibTrans" cxnId="{8BEDF7AB-D913-4493-B4E7-172D97C1B4F5}">
      <dgm:prSet/>
      <dgm:spPr/>
      <dgm:t>
        <a:bodyPr/>
        <a:lstStyle/>
        <a:p>
          <a:endParaRPr lang="pl-PL"/>
        </a:p>
      </dgm:t>
    </dgm:pt>
    <dgm:pt modelId="{1F033EEE-E7D6-4B57-9A53-99015027438B}">
      <dgm:prSet phldrT="[Tekst]"/>
      <dgm:spPr/>
      <dgm:t>
        <a:bodyPr/>
        <a:lstStyle/>
        <a:p>
          <a:r>
            <a:rPr lang="pl-PL" b="1" dirty="0" smtClean="0"/>
            <a:t>Projekt socjalny</a:t>
          </a:r>
          <a:endParaRPr lang="pl-PL" dirty="0"/>
        </a:p>
      </dgm:t>
    </dgm:pt>
    <dgm:pt modelId="{544C5061-01AE-4DBA-A462-6CF8E7C78B98}" type="parTrans" cxnId="{18049671-97AB-49A2-8DE1-45DA4F26826D}">
      <dgm:prSet/>
      <dgm:spPr/>
      <dgm:t>
        <a:bodyPr/>
        <a:lstStyle/>
        <a:p>
          <a:endParaRPr lang="pl-PL"/>
        </a:p>
      </dgm:t>
    </dgm:pt>
    <dgm:pt modelId="{D90C0C82-3140-4756-A765-18DC11E80065}" type="sibTrans" cxnId="{18049671-97AB-49A2-8DE1-45DA4F26826D}">
      <dgm:prSet/>
      <dgm:spPr/>
      <dgm:t>
        <a:bodyPr/>
        <a:lstStyle/>
        <a:p>
          <a:endParaRPr lang="pl-PL"/>
        </a:p>
      </dgm:t>
    </dgm:pt>
    <dgm:pt modelId="{35D74DA6-C96A-4A90-9D10-EF8DA5AB4B3A}" type="pres">
      <dgm:prSet presAssocID="{80E624F4-E64A-4513-8234-385A06E2474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40399A9-8222-49D3-9C99-EBBA890362DE}" type="pres">
      <dgm:prSet presAssocID="{80E624F4-E64A-4513-8234-385A06E2474B}" presName="fgShape" presStyleLbl="fgShp" presStyleIdx="0" presStyleCnt="1"/>
      <dgm:spPr/>
      <dgm:extLst/>
    </dgm:pt>
    <dgm:pt modelId="{40247C8D-22A6-4420-A62C-FA658A826277}" type="pres">
      <dgm:prSet presAssocID="{80E624F4-E64A-4513-8234-385A06E2474B}" presName="linComp" presStyleCnt="0"/>
      <dgm:spPr/>
    </dgm:pt>
    <dgm:pt modelId="{E24FF2E6-782E-4F67-AF1F-895A0CCF4037}" type="pres">
      <dgm:prSet presAssocID="{583CD260-E88E-4FFC-BE63-06DBDAFD31F4}" presName="compNode" presStyleCnt="0"/>
      <dgm:spPr/>
    </dgm:pt>
    <dgm:pt modelId="{1AD682A2-8408-4487-89E7-1D2DE98785D8}" type="pres">
      <dgm:prSet presAssocID="{583CD260-E88E-4FFC-BE63-06DBDAFD31F4}" presName="bkgdShape" presStyleLbl="node1" presStyleIdx="0" presStyleCnt="7"/>
      <dgm:spPr/>
      <dgm:t>
        <a:bodyPr/>
        <a:lstStyle/>
        <a:p>
          <a:endParaRPr lang="pl-PL"/>
        </a:p>
      </dgm:t>
    </dgm:pt>
    <dgm:pt modelId="{40867C8D-69E1-47C3-84E4-C64CD93827E2}" type="pres">
      <dgm:prSet presAssocID="{583CD260-E88E-4FFC-BE63-06DBDAFD31F4}" presName="nodeTx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954DB2B-A545-4592-9AE5-F7597EDEA5C0}" type="pres">
      <dgm:prSet presAssocID="{583CD260-E88E-4FFC-BE63-06DBDAFD31F4}" presName="invisiNode" presStyleLbl="node1" presStyleIdx="0" presStyleCnt="7"/>
      <dgm:spPr/>
    </dgm:pt>
    <dgm:pt modelId="{E6959BCC-21B7-4E4B-A51F-857A58395AC9}" type="pres">
      <dgm:prSet presAssocID="{583CD260-E88E-4FFC-BE63-06DBDAFD31F4}" presName="imagNode" presStyleLbl="fgImgPlac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  <dgm:extLst/>
    </dgm:pt>
    <dgm:pt modelId="{F454CA31-7A72-40E8-A903-F717068C305A}" type="pres">
      <dgm:prSet presAssocID="{FA1487BB-F917-451E-9CE4-2152879B14B1}" presName="sibTrans" presStyleLbl="sibTrans2D1" presStyleIdx="0" presStyleCnt="0"/>
      <dgm:spPr/>
      <dgm:t>
        <a:bodyPr/>
        <a:lstStyle/>
        <a:p>
          <a:endParaRPr lang="pl-PL"/>
        </a:p>
      </dgm:t>
    </dgm:pt>
    <dgm:pt modelId="{048FEB5D-93EA-4618-850C-E6E539A9CF72}" type="pres">
      <dgm:prSet presAssocID="{2E5BAC81-F733-4FF0-84DB-81E138EE911F}" presName="compNode" presStyleCnt="0"/>
      <dgm:spPr/>
    </dgm:pt>
    <dgm:pt modelId="{6BDA17E5-4A6E-4B1F-B78B-929CE30EC48F}" type="pres">
      <dgm:prSet presAssocID="{2E5BAC81-F733-4FF0-84DB-81E138EE911F}" presName="bkgdShape" presStyleLbl="node1" presStyleIdx="1" presStyleCnt="7"/>
      <dgm:spPr/>
      <dgm:t>
        <a:bodyPr/>
        <a:lstStyle/>
        <a:p>
          <a:endParaRPr lang="pl-PL"/>
        </a:p>
      </dgm:t>
    </dgm:pt>
    <dgm:pt modelId="{5336CB25-A742-47D9-BBA0-F52CD7964EE8}" type="pres">
      <dgm:prSet presAssocID="{2E5BAC81-F733-4FF0-84DB-81E138EE911F}" presName="nodeTx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318B2C3-4D73-4015-A336-C437C5C18E2D}" type="pres">
      <dgm:prSet presAssocID="{2E5BAC81-F733-4FF0-84DB-81E138EE911F}" presName="invisiNode" presStyleLbl="node1" presStyleIdx="1" presStyleCnt="7"/>
      <dgm:spPr/>
    </dgm:pt>
    <dgm:pt modelId="{444770BB-2C89-4E2C-8D7B-A6D852E03167}" type="pres">
      <dgm:prSet presAssocID="{2E5BAC81-F733-4FF0-84DB-81E138EE911F}" presName="imagNode" presStyleLbl="fgImgPlace1" presStyleIdx="1" presStyleCnt="7"/>
      <dgm:spPr>
        <a:blipFill dpi="0" rotWithShape="1">
          <a:blip xmlns:r="http://schemas.openxmlformats.org/officeDocument/2006/relationships" r:embed="rId2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  <dgm:t>
        <a:bodyPr/>
        <a:lstStyle/>
        <a:p>
          <a:endParaRPr lang="pl-PL"/>
        </a:p>
      </dgm:t>
    </dgm:pt>
    <dgm:pt modelId="{C96102DC-C5A8-4B07-BFF0-E250ED1E0454}" type="pres">
      <dgm:prSet presAssocID="{181A56D8-2DF8-467B-BC78-450B5083AC6B}" presName="sibTrans" presStyleLbl="sibTrans2D1" presStyleIdx="0" presStyleCnt="0"/>
      <dgm:spPr/>
      <dgm:t>
        <a:bodyPr/>
        <a:lstStyle/>
        <a:p>
          <a:endParaRPr lang="pl-PL"/>
        </a:p>
      </dgm:t>
    </dgm:pt>
    <dgm:pt modelId="{F85D6257-C31A-492F-AC01-A239BD75C1C5}" type="pres">
      <dgm:prSet presAssocID="{3C6CEAA3-84A2-41F7-983E-B943E56535EF}" presName="compNode" presStyleCnt="0"/>
      <dgm:spPr/>
    </dgm:pt>
    <dgm:pt modelId="{24343D1F-2268-4D95-9376-56E55348222F}" type="pres">
      <dgm:prSet presAssocID="{3C6CEAA3-84A2-41F7-983E-B943E56535EF}" presName="bkgdShape" presStyleLbl="node1" presStyleIdx="2" presStyleCnt="7"/>
      <dgm:spPr/>
      <dgm:t>
        <a:bodyPr/>
        <a:lstStyle/>
        <a:p>
          <a:endParaRPr lang="pl-PL"/>
        </a:p>
      </dgm:t>
    </dgm:pt>
    <dgm:pt modelId="{B1A1F5CA-CC16-4FDA-8B03-A5F61C0030FF}" type="pres">
      <dgm:prSet presAssocID="{3C6CEAA3-84A2-41F7-983E-B943E56535EF}" presName="nodeTx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A1E52F3-D8A8-470C-B42F-28BDD086A217}" type="pres">
      <dgm:prSet presAssocID="{3C6CEAA3-84A2-41F7-983E-B943E56535EF}" presName="invisiNode" presStyleLbl="node1" presStyleIdx="2" presStyleCnt="7"/>
      <dgm:spPr/>
    </dgm:pt>
    <dgm:pt modelId="{A569C87D-3F75-48CF-9044-4C3471AD681C}" type="pres">
      <dgm:prSet presAssocID="{3C6CEAA3-84A2-41F7-983E-B943E56535EF}" presName="imagNode" presStyleLbl="fgImgPlace1" presStyleIdx="2" presStyleCnt="7"/>
      <dgm:spPr>
        <a:blipFill dpi="0" rotWithShape="1">
          <a:blip xmlns:r="http://schemas.openxmlformats.org/officeDocument/2006/relationships" r:embed="rId3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</dgm:spPr>
      <dgm:t>
        <a:bodyPr/>
        <a:lstStyle/>
        <a:p>
          <a:endParaRPr lang="pl-PL"/>
        </a:p>
      </dgm:t>
    </dgm:pt>
    <dgm:pt modelId="{694F04A7-D345-4701-9D5B-A77DB2BF9608}" type="pres">
      <dgm:prSet presAssocID="{269D4AFC-D02C-4454-9E07-1C444A8C91BD}" presName="sibTrans" presStyleLbl="sibTrans2D1" presStyleIdx="0" presStyleCnt="0"/>
      <dgm:spPr/>
      <dgm:t>
        <a:bodyPr/>
        <a:lstStyle/>
        <a:p>
          <a:endParaRPr lang="pl-PL"/>
        </a:p>
      </dgm:t>
    </dgm:pt>
    <dgm:pt modelId="{9A824952-5750-45D4-8BCB-24803A1AC36B}" type="pres">
      <dgm:prSet presAssocID="{45420766-D1B2-4B1F-99A5-CAA0EC56691C}" presName="compNode" presStyleCnt="0"/>
      <dgm:spPr/>
    </dgm:pt>
    <dgm:pt modelId="{54A2C17F-7DB2-40E5-83E4-3AC29EE0ABF1}" type="pres">
      <dgm:prSet presAssocID="{45420766-D1B2-4B1F-99A5-CAA0EC56691C}" presName="bkgdShape" presStyleLbl="node1" presStyleIdx="3" presStyleCnt="7"/>
      <dgm:spPr/>
      <dgm:t>
        <a:bodyPr/>
        <a:lstStyle/>
        <a:p>
          <a:endParaRPr lang="pl-PL"/>
        </a:p>
      </dgm:t>
    </dgm:pt>
    <dgm:pt modelId="{C31C3A12-1100-4ED1-B176-1FADF4410FEC}" type="pres">
      <dgm:prSet presAssocID="{45420766-D1B2-4B1F-99A5-CAA0EC56691C}" presName="nodeTx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0C98985-DD7F-40FF-8491-04D1ED9ACE2D}" type="pres">
      <dgm:prSet presAssocID="{45420766-D1B2-4B1F-99A5-CAA0EC56691C}" presName="invisiNode" presStyleLbl="node1" presStyleIdx="3" presStyleCnt="7"/>
      <dgm:spPr/>
    </dgm:pt>
    <dgm:pt modelId="{4CD758B1-D27D-42EA-B12E-5244CB50E39A}" type="pres">
      <dgm:prSet presAssocID="{45420766-D1B2-4B1F-99A5-CAA0EC56691C}" presName="imagNode" presStyleLbl="fgImgPlace1" presStyleIdx="3" presStyleCnt="7"/>
      <dgm:spPr>
        <a:blipFill dpi="0" rotWithShape="1">
          <a:blip xmlns:r="http://schemas.openxmlformats.org/officeDocument/2006/relationships" r:embed="rId4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2144" t="-2326" r="2144" b="-2326"/>
          </a:stretch>
        </a:blipFill>
      </dgm:spPr>
      <dgm:t>
        <a:bodyPr/>
        <a:lstStyle/>
        <a:p>
          <a:endParaRPr lang="pl-PL"/>
        </a:p>
      </dgm:t>
    </dgm:pt>
    <dgm:pt modelId="{3E221026-933F-4809-A0EB-310CB45977FA}" type="pres">
      <dgm:prSet presAssocID="{D2A2401D-0FEE-43E6-BF75-63E06CBFD778}" presName="sibTrans" presStyleLbl="sibTrans2D1" presStyleIdx="0" presStyleCnt="0"/>
      <dgm:spPr/>
      <dgm:t>
        <a:bodyPr/>
        <a:lstStyle/>
        <a:p>
          <a:endParaRPr lang="pl-PL"/>
        </a:p>
      </dgm:t>
    </dgm:pt>
    <dgm:pt modelId="{FE16A631-FB4B-4027-8DAF-F1BF90F8C744}" type="pres">
      <dgm:prSet presAssocID="{144175B3-66B5-4E83-A172-F12511D98868}" presName="compNode" presStyleCnt="0"/>
      <dgm:spPr/>
    </dgm:pt>
    <dgm:pt modelId="{C1498A5C-FDF5-4B64-90A7-5C01CB39DEDA}" type="pres">
      <dgm:prSet presAssocID="{144175B3-66B5-4E83-A172-F12511D98868}" presName="bkgdShape" presStyleLbl="node1" presStyleIdx="4" presStyleCnt="7"/>
      <dgm:spPr/>
      <dgm:t>
        <a:bodyPr/>
        <a:lstStyle/>
        <a:p>
          <a:endParaRPr lang="pl-PL"/>
        </a:p>
      </dgm:t>
    </dgm:pt>
    <dgm:pt modelId="{4CBC711A-47E9-43B5-94D7-BEF8CF0F596C}" type="pres">
      <dgm:prSet presAssocID="{144175B3-66B5-4E83-A172-F12511D98868}" presName="nodeTx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580C1B2-4AFD-44F6-A80D-4BC1B3E85C6F}" type="pres">
      <dgm:prSet presAssocID="{144175B3-66B5-4E83-A172-F12511D98868}" presName="invisiNode" presStyleLbl="node1" presStyleIdx="4" presStyleCnt="7"/>
      <dgm:spPr/>
    </dgm:pt>
    <dgm:pt modelId="{CDDE0864-2629-4307-98E2-0F1D3CFBDDC4}" type="pres">
      <dgm:prSet presAssocID="{144175B3-66B5-4E83-A172-F12511D98868}" presName="imagNode" presStyleLbl="fgImgPlace1" presStyleIdx="4" presStyleCnt="7"/>
      <dgm:spPr>
        <a:blipFill dpi="0" rotWithShape="1">
          <a:blip xmlns:r="http://schemas.openxmlformats.org/officeDocument/2006/relationships" r:embed="rId5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944" t="-388" r="944" b="-388"/>
          </a:stretch>
        </a:blipFill>
      </dgm:spPr>
      <dgm:t>
        <a:bodyPr/>
        <a:lstStyle/>
        <a:p>
          <a:endParaRPr lang="pl-PL"/>
        </a:p>
      </dgm:t>
    </dgm:pt>
    <dgm:pt modelId="{FAE46BA4-FF9B-4F5C-BB86-4736171C1262}" type="pres">
      <dgm:prSet presAssocID="{54C3414E-B002-41F2-BFDA-202E9F339931}" presName="sibTrans" presStyleLbl="sibTrans2D1" presStyleIdx="0" presStyleCnt="0"/>
      <dgm:spPr/>
      <dgm:t>
        <a:bodyPr/>
        <a:lstStyle/>
        <a:p>
          <a:endParaRPr lang="pl-PL"/>
        </a:p>
      </dgm:t>
    </dgm:pt>
    <dgm:pt modelId="{E3F90513-EF80-43C9-85B2-57083C7A8B18}" type="pres">
      <dgm:prSet presAssocID="{BC1A25C7-7D8F-4D67-AEB7-B4829BCFBC26}" presName="compNode" presStyleCnt="0"/>
      <dgm:spPr/>
    </dgm:pt>
    <dgm:pt modelId="{A7E46915-7E4A-4E97-9832-55735A342EF9}" type="pres">
      <dgm:prSet presAssocID="{BC1A25C7-7D8F-4D67-AEB7-B4829BCFBC26}" presName="bkgdShape" presStyleLbl="node1" presStyleIdx="5" presStyleCnt="7"/>
      <dgm:spPr/>
      <dgm:t>
        <a:bodyPr/>
        <a:lstStyle/>
        <a:p>
          <a:endParaRPr lang="pl-PL"/>
        </a:p>
      </dgm:t>
    </dgm:pt>
    <dgm:pt modelId="{205389C2-4771-49F3-9DD8-444755F235F5}" type="pres">
      <dgm:prSet presAssocID="{BC1A25C7-7D8F-4D67-AEB7-B4829BCFBC26}" presName="nodeTx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3A016AD-7B80-4FF5-8DF9-5B133C258081}" type="pres">
      <dgm:prSet presAssocID="{BC1A25C7-7D8F-4D67-AEB7-B4829BCFBC26}" presName="invisiNode" presStyleLbl="node1" presStyleIdx="5" presStyleCnt="7"/>
      <dgm:spPr/>
    </dgm:pt>
    <dgm:pt modelId="{D90548E5-3D3E-4219-B103-6C5F0325FB39}" type="pres">
      <dgm:prSet presAssocID="{BC1A25C7-7D8F-4D67-AEB7-B4829BCFBC26}" presName="imagNode" presStyleLbl="fgImgPlace1" presStyleIdx="5" presStyleCnt="7"/>
      <dgm:spPr>
        <a:blipFill dpi="0" rotWithShape="1">
          <a:blip xmlns:r="http://schemas.openxmlformats.org/officeDocument/2006/relationships" r:embed="rId6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694" r="694"/>
          </a:stretch>
        </a:blipFill>
      </dgm:spPr>
      <dgm:t>
        <a:bodyPr/>
        <a:lstStyle/>
        <a:p>
          <a:endParaRPr lang="pl-PL"/>
        </a:p>
      </dgm:t>
    </dgm:pt>
    <dgm:pt modelId="{B84B32C5-EA6C-4E97-A3D9-706B7836D760}" type="pres">
      <dgm:prSet presAssocID="{FEF2CAC9-46A6-4D0D-923F-43209FE6D0B7}" presName="sibTrans" presStyleLbl="sibTrans2D1" presStyleIdx="0" presStyleCnt="0"/>
      <dgm:spPr/>
      <dgm:t>
        <a:bodyPr/>
        <a:lstStyle/>
        <a:p>
          <a:endParaRPr lang="pl-PL"/>
        </a:p>
      </dgm:t>
    </dgm:pt>
    <dgm:pt modelId="{35A25223-402D-4D3F-9C3A-EF67145E6E21}" type="pres">
      <dgm:prSet presAssocID="{1F033EEE-E7D6-4B57-9A53-99015027438B}" presName="compNode" presStyleCnt="0"/>
      <dgm:spPr/>
    </dgm:pt>
    <dgm:pt modelId="{658F1DF7-3CC1-470B-AF92-7C98CF7A30DA}" type="pres">
      <dgm:prSet presAssocID="{1F033EEE-E7D6-4B57-9A53-99015027438B}" presName="bkgdShape" presStyleLbl="node1" presStyleIdx="6" presStyleCnt="7"/>
      <dgm:spPr/>
      <dgm:t>
        <a:bodyPr/>
        <a:lstStyle/>
        <a:p>
          <a:endParaRPr lang="pl-PL"/>
        </a:p>
      </dgm:t>
    </dgm:pt>
    <dgm:pt modelId="{FC27F798-BE09-4014-A8C6-8BA4CD231D23}" type="pres">
      <dgm:prSet presAssocID="{1F033EEE-E7D6-4B57-9A53-99015027438B}" presName="nodeTx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AE3A32B-3733-4B34-B18A-53D908EF01F9}" type="pres">
      <dgm:prSet presAssocID="{1F033EEE-E7D6-4B57-9A53-99015027438B}" presName="invisiNode" presStyleLbl="node1" presStyleIdx="6" presStyleCnt="7"/>
      <dgm:spPr/>
    </dgm:pt>
    <dgm:pt modelId="{38F0A9CE-A32F-4C16-8ABA-88B0C950BAC7}" type="pres">
      <dgm:prSet presAssocID="{1F033EEE-E7D6-4B57-9A53-99015027438B}" presName="imagNode" presStyleLbl="fgImgPlace1" presStyleIdx="6" presStyleCnt="7"/>
      <dgm:spPr>
        <a:blipFill dpi="0" rotWithShape="1">
          <a:blip xmlns:r="http://schemas.openxmlformats.org/officeDocument/2006/relationships" r:embed="rId7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</dgm:spPr>
      <dgm:t>
        <a:bodyPr/>
        <a:lstStyle/>
        <a:p>
          <a:endParaRPr lang="pl-PL"/>
        </a:p>
      </dgm:t>
    </dgm:pt>
  </dgm:ptLst>
  <dgm:cxnLst>
    <dgm:cxn modelId="{964F2168-2F8F-4045-B2CA-739BBD92D44A}" type="presOf" srcId="{3C6CEAA3-84A2-41F7-983E-B943E56535EF}" destId="{24343D1F-2268-4D95-9376-56E55348222F}" srcOrd="0" destOrd="0" presId="urn:microsoft.com/office/officeart/2005/8/layout/hList7#3"/>
    <dgm:cxn modelId="{D1292AB1-1B82-4FFA-8E5A-9E4A6F67AB7E}" srcId="{80E624F4-E64A-4513-8234-385A06E2474B}" destId="{583CD260-E88E-4FFC-BE63-06DBDAFD31F4}" srcOrd="0" destOrd="0" parTransId="{22E14D01-1D90-44B9-97F8-4F1440546738}" sibTransId="{FA1487BB-F917-451E-9CE4-2152879B14B1}"/>
    <dgm:cxn modelId="{6A1B88CE-26F7-48AC-B893-95CD09321C0A}" type="presOf" srcId="{45420766-D1B2-4B1F-99A5-CAA0EC56691C}" destId="{C31C3A12-1100-4ED1-B176-1FADF4410FEC}" srcOrd="1" destOrd="0" presId="urn:microsoft.com/office/officeart/2005/8/layout/hList7#3"/>
    <dgm:cxn modelId="{67835621-1713-44CC-8DCD-9E1EDB3FF88E}" type="presOf" srcId="{2E5BAC81-F733-4FF0-84DB-81E138EE911F}" destId="{5336CB25-A742-47D9-BBA0-F52CD7964EE8}" srcOrd="1" destOrd="0" presId="urn:microsoft.com/office/officeart/2005/8/layout/hList7#3"/>
    <dgm:cxn modelId="{757DAB0F-1276-465C-B8B4-6E422062C6EA}" type="presOf" srcId="{144175B3-66B5-4E83-A172-F12511D98868}" destId="{4CBC711A-47E9-43B5-94D7-BEF8CF0F596C}" srcOrd="1" destOrd="0" presId="urn:microsoft.com/office/officeart/2005/8/layout/hList7#3"/>
    <dgm:cxn modelId="{89750EA9-E596-4FD9-9FA0-98CBA2B0041B}" type="presOf" srcId="{80E624F4-E64A-4513-8234-385A06E2474B}" destId="{35D74DA6-C96A-4A90-9D10-EF8DA5AB4B3A}" srcOrd="0" destOrd="0" presId="urn:microsoft.com/office/officeart/2005/8/layout/hList7#3"/>
    <dgm:cxn modelId="{8330EB5A-F9F9-4A2E-B004-5C7C42B7D1E9}" type="presOf" srcId="{1F033EEE-E7D6-4B57-9A53-99015027438B}" destId="{658F1DF7-3CC1-470B-AF92-7C98CF7A30DA}" srcOrd="0" destOrd="0" presId="urn:microsoft.com/office/officeart/2005/8/layout/hList7#3"/>
    <dgm:cxn modelId="{B53C9808-B71D-4E46-922C-1FD6E36C7C5D}" type="presOf" srcId="{BC1A25C7-7D8F-4D67-AEB7-B4829BCFBC26}" destId="{205389C2-4771-49F3-9DD8-444755F235F5}" srcOrd="1" destOrd="0" presId="urn:microsoft.com/office/officeart/2005/8/layout/hList7#3"/>
    <dgm:cxn modelId="{F87D9800-0489-4952-A0B7-4DFD7F5F258F}" type="presOf" srcId="{FEF2CAC9-46A6-4D0D-923F-43209FE6D0B7}" destId="{B84B32C5-EA6C-4E97-A3D9-706B7836D760}" srcOrd="0" destOrd="0" presId="urn:microsoft.com/office/officeart/2005/8/layout/hList7#3"/>
    <dgm:cxn modelId="{B01A3A46-DB88-4865-8FAB-7DA9242E16D2}" type="presOf" srcId="{583CD260-E88E-4FFC-BE63-06DBDAFD31F4}" destId="{1AD682A2-8408-4487-89E7-1D2DE98785D8}" srcOrd="0" destOrd="0" presId="urn:microsoft.com/office/officeart/2005/8/layout/hList7#3"/>
    <dgm:cxn modelId="{B5868336-959C-4485-91AD-889D09C00212}" srcId="{80E624F4-E64A-4513-8234-385A06E2474B}" destId="{45420766-D1B2-4B1F-99A5-CAA0EC56691C}" srcOrd="3" destOrd="0" parTransId="{89EE3C8A-B17D-4E15-BE25-CB49D3FFBB7B}" sibTransId="{D2A2401D-0FEE-43E6-BF75-63E06CBFD778}"/>
    <dgm:cxn modelId="{35AC2896-A2C3-4ED0-A938-19352E7338CE}" type="presOf" srcId="{181A56D8-2DF8-467B-BC78-450B5083AC6B}" destId="{C96102DC-C5A8-4B07-BFF0-E250ED1E0454}" srcOrd="0" destOrd="0" presId="urn:microsoft.com/office/officeart/2005/8/layout/hList7#3"/>
    <dgm:cxn modelId="{0A26321F-1A48-41BE-B7D4-9F7E5EFF667B}" type="presOf" srcId="{269D4AFC-D02C-4454-9E07-1C444A8C91BD}" destId="{694F04A7-D345-4701-9D5B-A77DB2BF9608}" srcOrd="0" destOrd="0" presId="urn:microsoft.com/office/officeart/2005/8/layout/hList7#3"/>
    <dgm:cxn modelId="{815C6D6A-A8CF-44B4-B30E-67E775ED1FE5}" type="presOf" srcId="{583CD260-E88E-4FFC-BE63-06DBDAFD31F4}" destId="{40867C8D-69E1-47C3-84E4-C64CD93827E2}" srcOrd="1" destOrd="0" presId="urn:microsoft.com/office/officeart/2005/8/layout/hList7#3"/>
    <dgm:cxn modelId="{D71B3DDF-F164-43FC-8708-8186319A3BFE}" type="presOf" srcId="{FA1487BB-F917-451E-9CE4-2152879B14B1}" destId="{F454CA31-7A72-40E8-A903-F717068C305A}" srcOrd="0" destOrd="0" presId="urn:microsoft.com/office/officeart/2005/8/layout/hList7#3"/>
    <dgm:cxn modelId="{1EA1F0C3-DB6D-4B70-83C1-47C41FEC75AC}" srcId="{80E624F4-E64A-4513-8234-385A06E2474B}" destId="{2E5BAC81-F733-4FF0-84DB-81E138EE911F}" srcOrd="1" destOrd="0" parTransId="{8D57B7B9-9F8D-48F6-84B6-AC6D83AC1A92}" sibTransId="{181A56D8-2DF8-467B-BC78-450B5083AC6B}"/>
    <dgm:cxn modelId="{904CC012-9738-4887-A3AA-6E6B9C839995}" srcId="{80E624F4-E64A-4513-8234-385A06E2474B}" destId="{144175B3-66B5-4E83-A172-F12511D98868}" srcOrd="4" destOrd="0" parTransId="{B66252A0-951E-46D4-B6B2-88E583E2EE95}" sibTransId="{54C3414E-B002-41F2-BFDA-202E9F339931}"/>
    <dgm:cxn modelId="{B296C3DC-FC21-48A5-8259-92F51FCFA90E}" type="presOf" srcId="{3C6CEAA3-84A2-41F7-983E-B943E56535EF}" destId="{B1A1F5CA-CC16-4FDA-8B03-A5F61C0030FF}" srcOrd="1" destOrd="0" presId="urn:microsoft.com/office/officeart/2005/8/layout/hList7#3"/>
    <dgm:cxn modelId="{18049671-97AB-49A2-8DE1-45DA4F26826D}" srcId="{80E624F4-E64A-4513-8234-385A06E2474B}" destId="{1F033EEE-E7D6-4B57-9A53-99015027438B}" srcOrd="6" destOrd="0" parTransId="{544C5061-01AE-4DBA-A462-6CF8E7C78B98}" sibTransId="{D90C0C82-3140-4756-A765-18DC11E80065}"/>
    <dgm:cxn modelId="{1AE828AF-089A-48C3-B264-80AC79628B22}" type="presOf" srcId="{D2A2401D-0FEE-43E6-BF75-63E06CBFD778}" destId="{3E221026-933F-4809-A0EB-310CB45977FA}" srcOrd="0" destOrd="0" presId="urn:microsoft.com/office/officeart/2005/8/layout/hList7#3"/>
    <dgm:cxn modelId="{F2EAF2A7-BD73-431D-8312-C02CE479B1DD}" type="presOf" srcId="{BC1A25C7-7D8F-4D67-AEB7-B4829BCFBC26}" destId="{A7E46915-7E4A-4E97-9832-55735A342EF9}" srcOrd="0" destOrd="0" presId="urn:microsoft.com/office/officeart/2005/8/layout/hList7#3"/>
    <dgm:cxn modelId="{2F58E697-E78D-4605-976D-3A10BEC5AD83}" type="presOf" srcId="{2E5BAC81-F733-4FF0-84DB-81E138EE911F}" destId="{6BDA17E5-4A6E-4B1F-B78B-929CE30EC48F}" srcOrd="0" destOrd="0" presId="urn:microsoft.com/office/officeart/2005/8/layout/hList7#3"/>
    <dgm:cxn modelId="{7BD17338-9035-4717-85BA-66FA8DE8D383}" srcId="{80E624F4-E64A-4513-8234-385A06E2474B}" destId="{3C6CEAA3-84A2-41F7-983E-B943E56535EF}" srcOrd="2" destOrd="0" parTransId="{9AED720A-77E5-4AC6-B253-1966BB6F25FE}" sibTransId="{269D4AFC-D02C-4454-9E07-1C444A8C91BD}"/>
    <dgm:cxn modelId="{BA3C7AF6-BD79-4D99-922F-D3CAA4644700}" type="presOf" srcId="{54C3414E-B002-41F2-BFDA-202E9F339931}" destId="{FAE46BA4-FF9B-4F5C-BB86-4736171C1262}" srcOrd="0" destOrd="0" presId="urn:microsoft.com/office/officeart/2005/8/layout/hList7#3"/>
    <dgm:cxn modelId="{71EF3DF4-29C4-4E17-A474-64FFF47A1854}" type="presOf" srcId="{1F033EEE-E7D6-4B57-9A53-99015027438B}" destId="{FC27F798-BE09-4014-A8C6-8BA4CD231D23}" srcOrd="1" destOrd="0" presId="urn:microsoft.com/office/officeart/2005/8/layout/hList7#3"/>
    <dgm:cxn modelId="{8BEDF7AB-D913-4493-B4E7-172D97C1B4F5}" srcId="{80E624F4-E64A-4513-8234-385A06E2474B}" destId="{BC1A25C7-7D8F-4D67-AEB7-B4829BCFBC26}" srcOrd="5" destOrd="0" parTransId="{362D6669-47FE-491E-9F59-EFC6C24706D8}" sibTransId="{FEF2CAC9-46A6-4D0D-923F-43209FE6D0B7}"/>
    <dgm:cxn modelId="{020DDFF4-8625-4B1B-A9C7-ED7CC80B1D9F}" type="presOf" srcId="{45420766-D1B2-4B1F-99A5-CAA0EC56691C}" destId="{54A2C17F-7DB2-40E5-83E4-3AC29EE0ABF1}" srcOrd="0" destOrd="0" presId="urn:microsoft.com/office/officeart/2005/8/layout/hList7#3"/>
    <dgm:cxn modelId="{93A5A1E7-4FBC-4E2D-A77D-6921B136818F}" type="presOf" srcId="{144175B3-66B5-4E83-A172-F12511D98868}" destId="{C1498A5C-FDF5-4B64-90A7-5C01CB39DEDA}" srcOrd="0" destOrd="0" presId="urn:microsoft.com/office/officeart/2005/8/layout/hList7#3"/>
    <dgm:cxn modelId="{F8074385-1F3F-491B-BB95-331C8D2C8A4F}" type="presParOf" srcId="{35D74DA6-C96A-4A90-9D10-EF8DA5AB4B3A}" destId="{540399A9-8222-49D3-9C99-EBBA890362DE}" srcOrd="0" destOrd="0" presId="urn:microsoft.com/office/officeart/2005/8/layout/hList7#3"/>
    <dgm:cxn modelId="{7ACE05C6-CC92-495A-9963-45B37F425872}" type="presParOf" srcId="{35D74DA6-C96A-4A90-9D10-EF8DA5AB4B3A}" destId="{40247C8D-22A6-4420-A62C-FA658A826277}" srcOrd="1" destOrd="0" presId="urn:microsoft.com/office/officeart/2005/8/layout/hList7#3"/>
    <dgm:cxn modelId="{79021EF5-161E-4BA0-A1B6-49DFBA85B7F5}" type="presParOf" srcId="{40247C8D-22A6-4420-A62C-FA658A826277}" destId="{E24FF2E6-782E-4F67-AF1F-895A0CCF4037}" srcOrd="0" destOrd="0" presId="urn:microsoft.com/office/officeart/2005/8/layout/hList7#3"/>
    <dgm:cxn modelId="{CE82638B-E856-4FB7-B0FD-4A3AB72FFE65}" type="presParOf" srcId="{E24FF2E6-782E-4F67-AF1F-895A0CCF4037}" destId="{1AD682A2-8408-4487-89E7-1D2DE98785D8}" srcOrd="0" destOrd="0" presId="urn:microsoft.com/office/officeart/2005/8/layout/hList7#3"/>
    <dgm:cxn modelId="{C79D2143-CBE0-47E3-ABC3-866CA640665B}" type="presParOf" srcId="{E24FF2E6-782E-4F67-AF1F-895A0CCF4037}" destId="{40867C8D-69E1-47C3-84E4-C64CD93827E2}" srcOrd="1" destOrd="0" presId="urn:microsoft.com/office/officeart/2005/8/layout/hList7#3"/>
    <dgm:cxn modelId="{6FE00AD2-6BCC-4730-AB9F-7031EAD9D68B}" type="presParOf" srcId="{E24FF2E6-782E-4F67-AF1F-895A0CCF4037}" destId="{E954DB2B-A545-4592-9AE5-F7597EDEA5C0}" srcOrd="2" destOrd="0" presId="urn:microsoft.com/office/officeart/2005/8/layout/hList7#3"/>
    <dgm:cxn modelId="{ADC2B6AE-6155-4836-AC6A-21085906EB64}" type="presParOf" srcId="{E24FF2E6-782E-4F67-AF1F-895A0CCF4037}" destId="{E6959BCC-21B7-4E4B-A51F-857A58395AC9}" srcOrd="3" destOrd="0" presId="urn:microsoft.com/office/officeart/2005/8/layout/hList7#3"/>
    <dgm:cxn modelId="{39E2D043-8DAA-4F91-9CF5-2DE1743F4459}" type="presParOf" srcId="{40247C8D-22A6-4420-A62C-FA658A826277}" destId="{F454CA31-7A72-40E8-A903-F717068C305A}" srcOrd="1" destOrd="0" presId="urn:microsoft.com/office/officeart/2005/8/layout/hList7#3"/>
    <dgm:cxn modelId="{222ADAD9-9915-468E-9C31-3DCC1CF025D1}" type="presParOf" srcId="{40247C8D-22A6-4420-A62C-FA658A826277}" destId="{048FEB5D-93EA-4618-850C-E6E539A9CF72}" srcOrd="2" destOrd="0" presId="urn:microsoft.com/office/officeart/2005/8/layout/hList7#3"/>
    <dgm:cxn modelId="{7C4DB5EB-AC2C-4027-A7FE-AFBA64BC0EBD}" type="presParOf" srcId="{048FEB5D-93EA-4618-850C-E6E539A9CF72}" destId="{6BDA17E5-4A6E-4B1F-B78B-929CE30EC48F}" srcOrd="0" destOrd="0" presId="urn:microsoft.com/office/officeart/2005/8/layout/hList7#3"/>
    <dgm:cxn modelId="{9390D741-8247-44C8-B741-F861E4CB76C9}" type="presParOf" srcId="{048FEB5D-93EA-4618-850C-E6E539A9CF72}" destId="{5336CB25-A742-47D9-BBA0-F52CD7964EE8}" srcOrd="1" destOrd="0" presId="urn:microsoft.com/office/officeart/2005/8/layout/hList7#3"/>
    <dgm:cxn modelId="{4697CD95-0055-4A0C-AE81-AA9363DE8F92}" type="presParOf" srcId="{048FEB5D-93EA-4618-850C-E6E539A9CF72}" destId="{6318B2C3-4D73-4015-A336-C437C5C18E2D}" srcOrd="2" destOrd="0" presId="urn:microsoft.com/office/officeart/2005/8/layout/hList7#3"/>
    <dgm:cxn modelId="{7DB0D9B2-E6CB-4553-9490-16E35C2C7500}" type="presParOf" srcId="{048FEB5D-93EA-4618-850C-E6E539A9CF72}" destId="{444770BB-2C89-4E2C-8D7B-A6D852E03167}" srcOrd="3" destOrd="0" presId="urn:microsoft.com/office/officeart/2005/8/layout/hList7#3"/>
    <dgm:cxn modelId="{FCA91575-27F1-48D2-A29F-EF077B3A8F36}" type="presParOf" srcId="{40247C8D-22A6-4420-A62C-FA658A826277}" destId="{C96102DC-C5A8-4B07-BFF0-E250ED1E0454}" srcOrd="3" destOrd="0" presId="urn:microsoft.com/office/officeart/2005/8/layout/hList7#3"/>
    <dgm:cxn modelId="{30D1D1A3-9FCF-41ED-A7E4-7857A7BA5024}" type="presParOf" srcId="{40247C8D-22A6-4420-A62C-FA658A826277}" destId="{F85D6257-C31A-492F-AC01-A239BD75C1C5}" srcOrd="4" destOrd="0" presId="urn:microsoft.com/office/officeart/2005/8/layout/hList7#3"/>
    <dgm:cxn modelId="{A7DC4D0A-5476-4AC6-A13D-2AC67DCE9F99}" type="presParOf" srcId="{F85D6257-C31A-492F-AC01-A239BD75C1C5}" destId="{24343D1F-2268-4D95-9376-56E55348222F}" srcOrd="0" destOrd="0" presId="urn:microsoft.com/office/officeart/2005/8/layout/hList7#3"/>
    <dgm:cxn modelId="{A9DFE0F9-0D47-4BF2-8CC5-6E312B9D83C4}" type="presParOf" srcId="{F85D6257-C31A-492F-AC01-A239BD75C1C5}" destId="{B1A1F5CA-CC16-4FDA-8B03-A5F61C0030FF}" srcOrd="1" destOrd="0" presId="urn:microsoft.com/office/officeart/2005/8/layout/hList7#3"/>
    <dgm:cxn modelId="{E96C9768-1AA1-41A7-B25F-C3F3EFB88841}" type="presParOf" srcId="{F85D6257-C31A-492F-AC01-A239BD75C1C5}" destId="{EA1E52F3-D8A8-470C-B42F-28BDD086A217}" srcOrd="2" destOrd="0" presId="urn:microsoft.com/office/officeart/2005/8/layout/hList7#3"/>
    <dgm:cxn modelId="{818530E5-7081-47B5-ADD8-72256DDADFFB}" type="presParOf" srcId="{F85D6257-C31A-492F-AC01-A239BD75C1C5}" destId="{A569C87D-3F75-48CF-9044-4C3471AD681C}" srcOrd="3" destOrd="0" presId="urn:microsoft.com/office/officeart/2005/8/layout/hList7#3"/>
    <dgm:cxn modelId="{FDE8E70C-87F7-48AE-BA71-28DF515E3167}" type="presParOf" srcId="{40247C8D-22A6-4420-A62C-FA658A826277}" destId="{694F04A7-D345-4701-9D5B-A77DB2BF9608}" srcOrd="5" destOrd="0" presId="urn:microsoft.com/office/officeart/2005/8/layout/hList7#3"/>
    <dgm:cxn modelId="{336E75A5-EDCD-424E-B279-0398799F826F}" type="presParOf" srcId="{40247C8D-22A6-4420-A62C-FA658A826277}" destId="{9A824952-5750-45D4-8BCB-24803A1AC36B}" srcOrd="6" destOrd="0" presId="urn:microsoft.com/office/officeart/2005/8/layout/hList7#3"/>
    <dgm:cxn modelId="{19DDC22F-21AE-461B-95A9-0500EC3BEE13}" type="presParOf" srcId="{9A824952-5750-45D4-8BCB-24803A1AC36B}" destId="{54A2C17F-7DB2-40E5-83E4-3AC29EE0ABF1}" srcOrd="0" destOrd="0" presId="urn:microsoft.com/office/officeart/2005/8/layout/hList7#3"/>
    <dgm:cxn modelId="{A1763370-38E2-4C44-80F3-E8741460B194}" type="presParOf" srcId="{9A824952-5750-45D4-8BCB-24803A1AC36B}" destId="{C31C3A12-1100-4ED1-B176-1FADF4410FEC}" srcOrd="1" destOrd="0" presId="urn:microsoft.com/office/officeart/2005/8/layout/hList7#3"/>
    <dgm:cxn modelId="{7321D3C1-DB49-483C-BECF-18FF2688BAED}" type="presParOf" srcId="{9A824952-5750-45D4-8BCB-24803A1AC36B}" destId="{10C98985-DD7F-40FF-8491-04D1ED9ACE2D}" srcOrd="2" destOrd="0" presId="urn:microsoft.com/office/officeart/2005/8/layout/hList7#3"/>
    <dgm:cxn modelId="{9F767D8C-28D1-4E58-8D7E-D91906F28CF6}" type="presParOf" srcId="{9A824952-5750-45D4-8BCB-24803A1AC36B}" destId="{4CD758B1-D27D-42EA-B12E-5244CB50E39A}" srcOrd="3" destOrd="0" presId="urn:microsoft.com/office/officeart/2005/8/layout/hList7#3"/>
    <dgm:cxn modelId="{50C5BCBA-4061-4E7A-8D1B-AF16667CFBE8}" type="presParOf" srcId="{40247C8D-22A6-4420-A62C-FA658A826277}" destId="{3E221026-933F-4809-A0EB-310CB45977FA}" srcOrd="7" destOrd="0" presId="urn:microsoft.com/office/officeart/2005/8/layout/hList7#3"/>
    <dgm:cxn modelId="{25FDA3F7-AF22-4ECE-8665-821426620753}" type="presParOf" srcId="{40247C8D-22A6-4420-A62C-FA658A826277}" destId="{FE16A631-FB4B-4027-8DAF-F1BF90F8C744}" srcOrd="8" destOrd="0" presId="urn:microsoft.com/office/officeart/2005/8/layout/hList7#3"/>
    <dgm:cxn modelId="{ACBE3122-AE57-4AE2-A392-70B62B834086}" type="presParOf" srcId="{FE16A631-FB4B-4027-8DAF-F1BF90F8C744}" destId="{C1498A5C-FDF5-4B64-90A7-5C01CB39DEDA}" srcOrd="0" destOrd="0" presId="urn:microsoft.com/office/officeart/2005/8/layout/hList7#3"/>
    <dgm:cxn modelId="{09563353-C480-49D3-B9B3-0EE4B1A67A45}" type="presParOf" srcId="{FE16A631-FB4B-4027-8DAF-F1BF90F8C744}" destId="{4CBC711A-47E9-43B5-94D7-BEF8CF0F596C}" srcOrd="1" destOrd="0" presId="urn:microsoft.com/office/officeart/2005/8/layout/hList7#3"/>
    <dgm:cxn modelId="{78B96DB5-D328-4292-AB70-D5C46D44A7E8}" type="presParOf" srcId="{FE16A631-FB4B-4027-8DAF-F1BF90F8C744}" destId="{5580C1B2-4AFD-44F6-A80D-4BC1B3E85C6F}" srcOrd="2" destOrd="0" presId="urn:microsoft.com/office/officeart/2005/8/layout/hList7#3"/>
    <dgm:cxn modelId="{D3F71143-9165-4310-9558-33338633441C}" type="presParOf" srcId="{FE16A631-FB4B-4027-8DAF-F1BF90F8C744}" destId="{CDDE0864-2629-4307-98E2-0F1D3CFBDDC4}" srcOrd="3" destOrd="0" presId="urn:microsoft.com/office/officeart/2005/8/layout/hList7#3"/>
    <dgm:cxn modelId="{2FA120E8-E4B1-400F-9500-1B6AC7AE7C07}" type="presParOf" srcId="{40247C8D-22A6-4420-A62C-FA658A826277}" destId="{FAE46BA4-FF9B-4F5C-BB86-4736171C1262}" srcOrd="9" destOrd="0" presId="urn:microsoft.com/office/officeart/2005/8/layout/hList7#3"/>
    <dgm:cxn modelId="{45B0C73C-D397-4C04-BA71-A9EE7B510372}" type="presParOf" srcId="{40247C8D-22A6-4420-A62C-FA658A826277}" destId="{E3F90513-EF80-43C9-85B2-57083C7A8B18}" srcOrd="10" destOrd="0" presId="urn:microsoft.com/office/officeart/2005/8/layout/hList7#3"/>
    <dgm:cxn modelId="{028DC2E0-8852-405A-B4C9-03078B3260BC}" type="presParOf" srcId="{E3F90513-EF80-43C9-85B2-57083C7A8B18}" destId="{A7E46915-7E4A-4E97-9832-55735A342EF9}" srcOrd="0" destOrd="0" presId="urn:microsoft.com/office/officeart/2005/8/layout/hList7#3"/>
    <dgm:cxn modelId="{6A1C3E3F-0400-4C2C-87ED-9747E4184ABD}" type="presParOf" srcId="{E3F90513-EF80-43C9-85B2-57083C7A8B18}" destId="{205389C2-4771-49F3-9DD8-444755F235F5}" srcOrd="1" destOrd="0" presId="urn:microsoft.com/office/officeart/2005/8/layout/hList7#3"/>
    <dgm:cxn modelId="{2D695B5D-4EDE-46F7-B91C-A48EF464C956}" type="presParOf" srcId="{E3F90513-EF80-43C9-85B2-57083C7A8B18}" destId="{C3A016AD-7B80-4FF5-8DF9-5B133C258081}" srcOrd="2" destOrd="0" presId="urn:microsoft.com/office/officeart/2005/8/layout/hList7#3"/>
    <dgm:cxn modelId="{09E28851-6EA9-4B5A-A8E0-73AE454D557A}" type="presParOf" srcId="{E3F90513-EF80-43C9-85B2-57083C7A8B18}" destId="{D90548E5-3D3E-4219-B103-6C5F0325FB39}" srcOrd="3" destOrd="0" presId="urn:microsoft.com/office/officeart/2005/8/layout/hList7#3"/>
    <dgm:cxn modelId="{0E9FF843-7208-4FD5-A614-A6E079DD9FE2}" type="presParOf" srcId="{40247C8D-22A6-4420-A62C-FA658A826277}" destId="{B84B32C5-EA6C-4E97-A3D9-706B7836D760}" srcOrd="11" destOrd="0" presId="urn:microsoft.com/office/officeart/2005/8/layout/hList7#3"/>
    <dgm:cxn modelId="{EACF8353-32D2-4CCA-B4EE-088A69BCCA52}" type="presParOf" srcId="{40247C8D-22A6-4420-A62C-FA658A826277}" destId="{35A25223-402D-4D3F-9C3A-EF67145E6E21}" srcOrd="12" destOrd="0" presId="urn:microsoft.com/office/officeart/2005/8/layout/hList7#3"/>
    <dgm:cxn modelId="{4915E7F4-9224-40F1-96FF-85ADDF8E63DF}" type="presParOf" srcId="{35A25223-402D-4D3F-9C3A-EF67145E6E21}" destId="{658F1DF7-3CC1-470B-AF92-7C98CF7A30DA}" srcOrd="0" destOrd="0" presId="urn:microsoft.com/office/officeart/2005/8/layout/hList7#3"/>
    <dgm:cxn modelId="{6AF62B51-6226-42A2-B2C0-05F6D10F5AD3}" type="presParOf" srcId="{35A25223-402D-4D3F-9C3A-EF67145E6E21}" destId="{FC27F798-BE09-4014-A8C6-8BA4CD231D23}" srcOrd="1" destOrd="0" presId="urn:microsoft.com/office/officeart/2005/8/layout/hList7#3"/>
    <dgm:cxn modelId="{FD6F1EC6-0AFE-4D63-A808-406B9E782887}" type="presParOf" srcId="{35A25223-402D-4D3F-9C3A-EF67145E6E21}" destId="{1AE3A32B-3733-4B34-B18A-53D908EF01F9}" srcOrd="2" destOrd="0" presId="urn:microsoft.com/office/officeart/2005/8/layout/hList7#3"/>
    <dgm:cxn modelId="{7A3D6F23-2AE1-4F89-ABAE-5B5D613E4123}" type="presParOf" srcId="{35A25223-402D-4D3F-9C3A-EF67145E6E21}" destId="{38F0A9CE-A32F-4C16-8ABA-88B0C950BAC7}" srcOrd="3" destOrd="0" presId="urn:microsoft.com/office/officeart/2005/8/layout/hList7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0E624F4-E64A-4513-8234-385A06E2474B}" type="doc">
      <dgm:prSet loTypeId="urn:microsoft.com/office/officeart/2005/8/layout/hList7#4" loCatId="relationship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83CD260-E88E-4FFC-BE63-06DBDAFD31F4}">
      <dgm:prSet phldrT="[Tekst]"/>
      <dgm:spPr/>
      <dgm:t>
        <a:bodyPr/>
        <a:lstStyle/>
        <a:p>
          <a:r>
            <a:rPr lang="pl-PL" b="1" dirty="0" smtClean="0"/>
            <a:t>Program Operacyjny Pomoc Żywnościowa 2014-2020</a:t>
          </a:r>
          <a:endParaRPr lang="pl-PL" dirty="0"/>
        </a:p>
      </dgm:t>
    </dgm:pt>
    <dgm:pt modelId="{22E14D01-1D90-44B9-97F8-4F1440546738}" type="parTrans" cxnId="{D1292AB1-1B82-4FFA-8E5A-9E4A6F67AB7E}">
      <dgm:prSet/>
      <dgm:spPr/>
      <dgm:t>
        <a:bodyPr/>
        <a:lstStyle/>
        <a:p>
          <a:endParaRPr lang="pl-PL"/>
        </a:p>
      </dgm:t>
    </dgm:pt>
    <dgm:pt modelId="{FA1487BB-F917-451E-9CE4-2152879B14B1}" type="sibTrans" cxnId="{D1292AB1-1B82-4FFA-8E5A-9E4A6F67AB7E}">
      <dgm:prSet/>
      <dgm:spPr/>
      <dgm:t>
        <a:bodyPr/>
        <a:lstStyle/>
        <a:p>
          <a:endParaRPr lang="pl-PL"/>
        </a:p>
      </dgm:t>
    </dgm:pt>
    <dgm:pt modelId="{2E5BAC81-F733-4FF0-84DB-81E138EE911F}">
      <dgm:prSet phldrT="[Tekst]"/>
      <dgm:spPr/>
      <dgm:t>
        <a:bodyPr/>
        <a:lstStyle/>
        <a:p>
          <a:r>
            <a:rPr lang="pl-PL" b="1" dirty="0" smtClean="0"/>
            <a:t>Rządowy Program Karta Dużej Rodziny (KDR)</a:t>
          </a:r>
          <a:endParaRPr lang="pl-PL" dirty="0"/>
        </a:p>
      </dgm:t>
    </dgm:pt>
    <dgm:pt modelId="{8D57B7B9-9F8D-48F6-84B6-AC6D83AC1A92}" type="parTrans" cxnId="{1EA1F0C3-DB6D-4B70-83C1-47C41FEC75AC}">
      <dgm:prSet/>
      <dgm:spPr/>
      <dgm:t>
        <a:bodyPr/>
        <a:lstStyle/>
        <a:p>
          <a:endParaRPr lang="pl-PL"/>
        </a:p>
      </dgm:t>
    </dgm:pt>
    <dgm:pt modelId="{181A56D8-2DF8-467B-BC78-450B5083AC6B}" type="sibTrans" cxnId="{1EA1F0C3-DB6D-4B70-83C1-47C41FEC75AC}">
      <dgm:prSet/>
      <dgm:spPr/>
      <dgm:t>
        <a:bodyPr/>
        <a:lstStyle/>
        <a:p>
          <a:endParaRPr lang="pl-PL"/>
        </a:p>
      </dgm:t>
    </dgm:pt>
    <dgm:pt modelId="{3C6CEAA3-84A2-41F7-983E-B943E56535EF}">
      <dgm:prSet phldrT="[Tekst]"/>
      <dgm:spPr/>
      <dgm:t>
        <a:bodyPr/>
        <a:lstStyle/>
        <a:p>
          <a:r>
            <a:rPr lang="pl-PL" b="1" dirty="0" smtClean="0"/>
            <a:t>Program Karta Oleckiej Rodziny 3+</a:t>
          </a:r>
          <a:endParaRPr lang="pl-PL" dirty="0"/>
        </a:p>
      </dgm:t>
    </dgm:pt>
    <dgm:pt modelId="{9AED720A-77E5-4AC6-B253-1966BB6F25FE}" type="parTrans" cxnId="{7BD17338-9035-4717-85BA-66FA8DE8D383}">
      <dgm:prSet/>
      <dgm:spPr/>
      <dgm:t>
        <a:bodyPr/>
        <a:lstStyle/>
        <a:p>
          <a:endParaRPr lang="pl-PL"/>
        </a:p>
      </dgm:t>
    </dgm:pt>
    <dgm:pt modelId="{269D4AFC-D02C-4454-9E07-1C444A8C91BD}" type="sibTrans" cxnId="{7BD17338-9035-4717-85BA-66FA8DE8D383}">
      <dgm:prSet/>
      <dgm:spPr/>
      <dgm:t>
        <a:bodyPr/>
        <a:lstStyle/>
        <a:p>
          <a:endParaRPr lang="pl-PL"/>
        </a:p>
      </dgm:t>
    </dgm:pt>
    <dgm:pt modelId="{45420766-D1B2-4B1F-99A5-CAA0EC56691C}">
      <dgm:prSet phldrT="[Tekst]"/>
      <dgm:spPr/>
      <dgm:t>
        <a:bodyPr/>
        <a:lstStyle/>
        <a:p>
          <a:r>
            <a:rPr lang="pl-PL" b="1" dirty="0" smtClean="0"/>
            <a:t>Program rządowy Za życiem </a:t>
          </a:r>
          <a:endParaRPr lang="pl-PL" dirty="0"/>
        </a:p>
      </dgm:t>
    </dgm:pt>
    <dgm:pt modelId="{89EE3C8A-B17D-4E15-BE25-CB49D3FFBB7B}" type="parTrans" cxnId="{B5868336-959C-4485-91AD-889D09C00212}">
      <dgm:prSet/>
      <dgm:spPr/>
      <dgm:t>
        <a:bodyPr/>
        <a:lstStyle/>
        <a:p>
          <a:endParaRPr lang="pl-PL"/>
        </a:p>
      </dgm:t>
    </dgm:pt>
    <dgm:pt modelId="{D2A2401D-0FEE-43E6-BF75-63E06CBFD778}" type="sibTrans" cxnId="{B5868336-959C-4485-91AD-889D09C00212}">
      <dgm:prSet/>
      <dgm:spPr/>
      <dgm:t>
        <a:bodyPr/>
        <a:lstStyle/>
        <a:p>
          <a:endParaRPr lang="pl-PL"/>
        </a:p>
      </dgm:t>
    </dgm:pt>
    <dgm:pt modelId="{144175B3-66B5-4E83-A172-F12511D98868}">
      <dgm:prSet phldrT="[Tekst]"/>
      <dgm:spPr/>
      <dgm:t>
        <a:bodyPr/>
        <a:lstStyle/>
        <a:p>
          <a:r>
            <a:rPr lang="pl-PL" b="1" i="1" dirty="0" smtClean="0"/>
            <a:t>Program rządowy ,,Dobry Start’’</a:t>
          </a:r>
          <a:endParaRPr lang="pl-PL" dirty="0"/>
        </a:p>
      </dgm:t>
    </dgm:pt>
    <dgm:pt modelId="{B66252A0-951E-46D4-B6B2-88E583E2EE95}" type="parTrans" cxnId="{904CC012-9738-4887-A3AA-6E6B9C839995}">
      <dgm:prSet/>
      <dgm:spPr/>
      <dgm:t>
        <a:bodyPr/>
        <a:lstStyle/>
        <a:p>
          <a:endParaRPr lang="pl-PL"/>
        </a:p>
      </dgm:t>
    </dgm:pt>
    <dgm:pt modelId="{54C3414E-B002-41F2-BFDA-202E9F339931}" type="sibTrans" cxnId="{904CC012-9738-4887-A3AA-6E6B9C839995}">
      <dgm:prSet/>
      <dgm:spPr/>
      <dgm:t>
        <a:bodyPr/>
        <a:lstStyle/>
        <a:p>
          <a:endParaRPr lang="pl-PL"/>
        </a:p>
      </dgm:t>
    </dgm:pt>
    <dgm:pt modelId="{BC1A25C7-7D8F-4D67-AEB7-B4829BCFBC26}">
      <dgm:prSet phldrT="[Tekst]"/>
      <dgm:spPr/>
      <dgm:t>
        <a:bodyPr/>
        <a:lstStyle/>
        <a:p>
          <a:r>
            <a:rPr lang="pl-PL" b="1" smtClean="0"/>
            <a:t>Projekt  ,,Akcja aktywizacja’’</a:t>
          </a:r>
          <a:r>
            <a:rPr lang="pl-PL" smtClean="0"/>
            <a:t> </a:t>
          </a:r>
          <a:endParaRPr lang="pl-PL" dirty="0"/>
        </a:p>
      </dgm:t>
    </dgm:pt>
    <dgm:pt modelId="{362D6669-47FE-491E-9F59-EFC6C24706D8}" type="parTrans" cxnId="{8BEDF7AB-D913-4493-B4E7-172D97C1B4F5}">
      <dgm:prSet/>
      <dgm:spPr/>
      <dgm:t>
        <a:bodyPr/>
        <a:lstStyle/>
        <a:p>
          <a:endParaRPr lang="pl-PL"/>
        </a:p>
      </dgm:t>
    </dgm:pt>
    <dgm:pt modelId="{FEF2CAC9-46A6-4D0D-923F-43209FE6D0B7}" type="sibTrans" cxnId="{8BEDF7AB-D913-4493-B4E7-172D97C1B4F5}">
      <dgm:prSet/>
      <dgm:spPr/>
      <dgm:t>
        <a:bodyPr/>
        <a:lstStyle/>
        <a:p>
          <a:endParaRPr lang="pl-PL"/>
        </a:p>
      </dgm:t>
    </dgm:pt>
    <dgm:pt modelId="{1F033EEE-E7D6-4B57-9A53-99015027438B}">
      <dgm:prSet phldrT="[Tekst]"/>
      <dgm:spPr/>
      <dgm:t>
        <a:bodyPr/>
        <a:lstStyle/>
        <a:p>
          <a:r>
            <a:rPr lang="pl-PL" b="1" dirty="0" smtClean="0"/>
            <a:t>Projekt socjalny</a:t>
          </a:r>
          <a:endParaRPr lang="pl-PL" dirty="0"/>
        </a:p>
      </dgm:t>
    </dgm:pt>
    <dgm:pt modelId="{544C5061-01AE-4DBA-A462-6CF8E7C78B98}" type="parTrans" cxnId="{18049671-97AB-49A2-8DE1-45DA4F26826D}">
      <dgm:prSet/>
      <dgm:spPr/>
      <dgm:t>
        <a:bodyPr/>
        <a:lstStyle/>
        <a:p>
          <a:endParaRPr lang="pl-PL"/>
        </a:p>
      </dgm:t>
    </dgm:pt>
    <dgm:pt modelId="{D90C0C82-3140-4756-A765-18DC11E80065}" type="sibTrans" cxnId="{18049671-97AB-49A2-8DE1-45DA4F26826D}">
      <dgm:prSet/>
      <dgm:spPr/>
      <dgm:t>
        <a:bodyPr/>
        <a:lstStyle/>
        <a:p>
          <a:endParaRPr lang="pl-PL"/>
        </a:p>
      </dgm:t>
    </dgm:pt>
    <dgm:pt modelId="{35D74DA6-C96A-4A90-9D10-EF8DA5AB4B3A}" type="pres">
      <dgm:prSet presAssocID="{80E624F4-E64A-4513-8234-385A06E2474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40399A9-8222-49D3-9C99-EBBA890362DE}" type="pres">
      <dgm:prSet presAssocID="{80E624F4-E64A-4513-8234-385A06E2474B}" presName="fgShape" presStyleLbl="fgShp" presStyleIdx="0" presStyleCnt="1"/>
      <dgm:spPr/>
      <dgm:extLst/>
    </dgm:pt>
    <dgm:pt modelId="{40247C8D-22A6-4420-A62C-FA658A826277}" type="pres">
      <dgm:prSet presAssocID="{80E624F4-E64A-4513-8234-385A06E2474B}" presName="linComp" presStyleCnt="0"/>
      <dgm:spPr/>
    </dgm:pt>
    <dgm:pt modelId="{E24FF2E6-782E-4F67-AF1F-895A0CCF4037}" type="pres">
      <dgm:prSet presAssocID="{583CD260-E88E-4FFC-BE63-06DBDAFD31F4}" presName="compNode" presStyleCnt="0"/>
      <dgm:spPr/>
    </dgm:pt>
    <dgm:pt modelId="{1AD682A2-8408-4487-89E7-1D2DE98785D8}" type="pres">
      <dgm:prSet presAssocID="{583CD260-E88E-4FFC-BE63-06DBDAFD31F4}" presName="bkgdShape" presStyleLbl="node1" presStyleIdx="0" presStyleCnt="7"/>
      <dgm:spPr/>
      <dgm:t>
        <a:bodyPr/>
        <a:lstStyle/>
        <a:p>
          <a:endParaRPr lang="pl-PL"/>
        </a:p>
      </dgm:t>
    </dgm:pt>
    <dgm:pt modelId="{40867C8D-69E1-47C3-84E4-C64CD93827E2}" type="pres">
      <dgm:prSet presAssocID="{583CD260-E88E-4FFC-BE63-06DBDAFD31F4}" presName="nodeTx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954DB2B-A545-4592-9AE5-F7597EDEA5C0}" type="pres">
      <dgm:prSet presAssocID="{583CD260-E88E-4FFC-BE63-06DBDAFD31F4}" presName="invisiNode" presStyleLbl="node1" presStyleIdx="0" presStyleCnt="7"/>
      <dgm:spPr/>
    </dgm:pt>
    <dgm:pt modelId="{E6959BCC-21B7-4E4B-A51F-857A58395AC9}" type="pres">
      <dgm:prSet presAssocID="{583CD260-E88E-4FFC-BE63-06DBDAFD31F4}" presName="imagNode" presStyleLbl="fgImgPlace1" presStyleIdx="0" presStyleCnt="7"/>
      <dgm:spPr>
        <a:blipFill dpi="0" rotWithShape="1">
          <a:blip xmlns:r="http://schemas.openxmlformats.org/officeDocument/2006/relationships" r:embed="rId1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  <dgm:t>
        <a:bodyPr/>
        <a:lstStyle/>
        <a:p>
          <a:endParaRPr lang="pl-PL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F454CA31-7A72-40E8-A903-F717068C305A}" type="pres">
      <dgm:prSet presAssocID="{FA1487BB-F917-451E-9CE4-2152879B14B1}" presName="sibTrans" presStyleLbl="sibTrans2D1" presStyleIdx="0" presStyleCnt="0"/>
      <dgm:spPr/>
      <dgm:t>
        <a:bodyPr/>
        <a:lstStyle/>
        <a:p>
          <a:endParaRPr lang="pl-PL"/>
        </a:p>
      </dgm:t>
    </dgm:pt>
    <dgm:pt modelId="{048FEB5D-93EA-4618-850C-E6E539A9CF72}" type="pres">
      <dgm:prSet presAssocID="{2E5BAC81-F733-4FF0-84DB-81E138EE911F}" presName="compNode" presStyleCnt="0"/>
      <dgm:spPr/>
    </dgm:pt>
    <dgm:pt modelId="{6BDA17E5-4A6E-4B1F-B78B-929CE30EC48F}" type="pres">
      <dgm:prSet presAssocID="{2E5BAC81-F733-4FF0-84DB-81E138EE911F}" presName="bkgdShape" presStyleLbl="node1" presStyleIdx="1" presStyleCnt="7"/>
      <dgm:spPr/>
      <dgm:t>
        <a:bodyPr/>
        <a:lstStyle/>
        <a:p>
          <a:endParaRPr lang="pl-PL"/>
        </a:p>
      </dgm:t>
    </dgm:pt>
    <dgm:pt modelId="{5336CB25-A742-47D9-BBA0-F52CD7964EE8}" type="pres">
      <dgm:prSet presAssocID="{2E5BAC81-F733-4FF0-84DB-81E138EE911F}" presName="nodeTx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318B2C3-4D73-4015-A336-C437C5C18E2D}" type="pres">
      <dgm:prSet presAssocID="{2E5BAC81-F733-4FF0-84DB-81E138EE911F}" presName="invisiNode" presStyleLbl="node1" presStyleIdx="1" presStyleCnt="7"/>
      <dgm:spPr/>
    </dgm:pt>
    <dgm:pt modelId="{444770BB-2C89-4E2C-8D7B-A6D852E03167}" type="pres">
      <dgm:prSet presAssocID="{2E5BAC81-F733-4FF0-84DB-81E138EE911F}" presName="imagNode" presStyleLbl="fgImgPlace1" presStyleIdx="1" presStyleCnt="7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  <dgm:extLst/>
    </dgm:pt>
    <dgm:pt modelId="{C96102DC-C5A8-4B07-BFF0-E250ED1E0454}" type="pres">
      <dgm:prSet presAssocID="{181A56D8-2DF8-467B-BC78-450B5083AC6B}" presName="sibTrans" presStyleLbl="sibTrans2D1" presStyleIdx="0" presStyleCnt="0"/>
      <dgm:spPr/>
      <dgm:t>
        <a:bodyPr/>
        <a:lstStyle/>
        <a:p>
          <a:endParaRPr lang="pl-PL"/>
        </a:p>
      </dgm:t>
    </dgm:pt>
    <dgm:pt modelId="{F85D6257-C31A-492F-AC01-A239BD75C1C5}" type="pres">
      <dgm:prSet presAssocID="{3C6CEAA3-84A2-41F7-983E-B943E56535EF}" presName="compNode" presStyleCnt="0"/>
      <dgm:spPr/>
    </dgm:pt>
    <dgm:pt modelId="{24343D1F-2268-4D95-9376-56E55348222F}" type="pres">
      <dgm:prSet presAssocID="{3C6CEAA3-84A2-41F7-983E-B943E56535EF}" presName="bkgdShape" presStyleLbl="node1" presStyleIdx="2" presStyleCnt="7"/>
      <dgm:spPr/>
      <dgm:t>
        <a:bodyPr/>
        <a:lstStyle/>
        <a:p>
          <a:endParaRPr lang="pl-PL"/>
        </a:p>
      </dgm:t>
    </dgm:pt>
    <dgm:pt modelId="{B1A1F5CA-CC16-4FDA-8B03-A5F61C0030FF}" type="pres">
      <dgm:prSet presAssocID="{3C6CEAA3-84A2-41F7-983E-B943E56535EF}" presName="nodeTx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A1E52F3-D8A8-470C-B42F-28BDD086A217}" type="pres">
      <dgm:prSet presAssocID="{3C6CEAA3-84A2-41F7-983E-B943E56535EF}" presName="invisiNode" presStyleLbl="node1" presStyleIdx="2" presStyleCnt="7"/>
      <dgm:spPr/>
    </dgm:pt>
    <dgm:pt modelId="{A569C87D-3F75-48CF-9044-4C3471AD681C}" type="pres">
      <dgm:prSet presAssocID="{3C6CEAA3-84A2-41F7-983E-B943E56535EF}" presName="imagNode" presStyleLbl="fgImgPlace1" presStyleIdx="2" presStyleCnt="7"/>
      <dgm:spPr>
        <a:blipFill dpi="0" rotWithShape="1">
          <a:blip xmlns:r="http://schemas.openxmlformats.org/officeDocument/2006/relationships" r:embed="rId3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</dgm:spPr>
      <dgm:t>
        <a:bodyPr/>
        <a:lstStyle/>
        <a:p>
          <a:endParaRPr lang="pl-PL"/>
        </a:p>
      </dgm:t>
    </dgm:pt>
    <dgm:pt modelId="{694F04A7-D345-4701-9D5B-A77DB2BF9608}" type="pres">
      <dgm:prSet presAssocID="{269D4AFC-D02C-4454-9E07-1C444A8C91BD}" presName="sibTrans" presStyleLbl="sibTrans2D1" presStyleIdx="0" presStyleCnt="0"/>
      <dgm:spPr/>
      <dgm:t>
        <a:bodyPr/>
        <a:lstStyle/>
        <a:p>
          <a:endParaRPr lang="pl-PL"/>
        </a:p>
      </dgm:t>
    </dgm:pt>
    <dgm:pt modelId="{9A824952-5750-45D4-8BCB-24803A1AC36B}" type="pres">
      <dgm:prSet presAssocID="{45420766-D1B2-4B1F-99A5-CAA0EC56691C}" presName="compNode" presStyleCnt="0"/>
      <dgm:spPr/>
    </dgm:pt>
    <dgm:pt modelId="{54A2C17F-7DB2-40E5-83E4-3AC29EE0ABF1}" type="pres">
      <dgm:prSet presAssocID="{45420766-D1B2-4B1F-99A5-CAA0EC56691C}" presName="bkgdShape" presStyleLbl="node1" presStyleIdx="3" presStyleCnt="7"/>
      <dgm:spPr/>
      <dgm:t>
        <a:bodyPr/>
        <a:lstStyle/>
        <a:p>
          <a:endParaRPr lang="pl-PL"/>
        </a:p>
      </dgm:t>
    </dgm:pt>
    <dgm:pt modelId="{C31C3A12-1100-4ED1-B176-1FADF4410FEC}" type="pres">
      <dgm:prSet presAssocID="{45420766-D1B2-4B1F-99A5-CAA0EC56691C}" presName="nodeTx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0C98985-DD7F-40FF-8491-04D1ED9ACE2D}" type="pres">
      <dgm:prSet presAssocID="{45420766-D1B2-4B1F-99A5-CAA0EC56691C}" presName="invisiNode" presStyleLbl="node1" presStyleIdx="3" presStyleCnt="7"/>
      <dgm:spPr/>
    </dgm:pt>
    <dgm:pt modelId="{4CD758B1-D27D-42EA-B12E-5244CB50E39A}" type="pres">
      <dgm:prSet presAssocID="{45420766-D1B2-4B1F-99A5-CAA0EC56691C}" presName="imagNode" presStyleLbl="fgImgPlace1" presStyleIdx="3" presStyleCnt="7"/>
      <dgm:spPr>
        <a:blipFill dpi="0" rotWithShape="1">
          <a:blip xmlns:r="http://schemas.openxmlformats.org/officeDocument/2006/relationships" r:embed="rId4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2144" t="-2326" r="2144" b="-2326"/>
          </a:stretch>
        </a:blipFill>
      </dgm:spPr>
      <dgm:t>
        <a:bodyPr/>
        <a:lstStyle/>
        <a:p>
          <a:endParaRPr lang="pl-PL"/>
        </a:p>
      </dgm:t>
    </dgm:pt>
    <dgm:pt modelId="{3E221026-933F-4809-A0EB-310CB45977FA}" type="pres">
      <dgm:prSet presAssocID="{D2A2401D-0FEE-43E6-BF75-63E06CBFD778}" presName="sibTrans" presStyleLbl="sibTrans2D1" presStyleIdx="0" presStyleCnt="0"/>
      <dgm:spPr/>
      <dgm:t>
        <a:bodyPr/>
        <a:lstStyle/>
        <a:p>
          <a:endParaRPr lang="pl-PL"/>
        </a:p>
      </dgm:t>
    </dgm:pt>
    <dgm:pt modelId="{FE16A631-FB4B-4027-8DAF-F1BF90F8C744}" type="pres">
      <dgm:prSet presAssocID="{144175B3-66B5-4E83-A172-F12511D98868}" presName="compNode" presStyleCnt="0"/>
      <dgm:spPr/>
    </dgm:pt>
    <dgm:pt modelId="{C1498A5C-FDF5-4B64-90A7-5C01CB39DEDA}" type="pres">
      <dgm:prSet presAssocID="{144175B3-66B5-4E83-A172-F12511D98868}" presName="bkgdShape" presStyleLbl="node1" presStyleIdx="4" presStyleCnt="7"/>
      <dgm:spPr/>
      <dgm:t>
        <a:bodyPr/>
        <a:lstStyle/>
        <a:p>
          <a:endParaRPr lang="pl-PL"/>
        </a:p>
      </dgm:t>
    </dgm:pt>
    <dgm:pt modelId="{4CBC711A-47E9-43B5-94D7-BEF8CF0F596C}" type="pres">
      <dgm:prSet presAssocID="{144175B3-66B5-4E83-A172-F12511D98868}" presName="nodeTx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580C1B2-4AFD-44F6-A80D-4BC1B3E85C6F}" type="pres">
      <dgm:prSet presAssocID="{144175B3-66B5-4E83-A172-F12511D98868}" presName="invisiNode" presStyleLbl="node1" presStyleIdx="4" presStyleCnt="7"/>
      <dgm:spPr/>
    </dgm:pt>
    <dgm:pt modelId="{CDDE0864-2629-4307-98E2-0F1D3CFBDDC4}" type="pres">
      <dgm:prSet presAssocID="{144175B3-66B5-4E83-A172-F12511D98868}" presName="imagNode" presStyleLbl="fgImgPlace1" presStyleIdx="4" presStyleCnt="7"/>
      <dgm:spPr>
        <a:blipFill dpi="0" rotWithShape="1">
          <a:blip xmlns:r="http://schemas.openxmlformats.org/officeDocument/2006/relationships" r:embed="rId5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944" t="-388" r="944" b="-388"/>
          </a:stretch>
        </a:blipFill>
      </dgm:spPr>
      <dgm:t>
        <a:bodyPr/>
        <a:lstStyle/>
        <a:p>
          <a:endParaRPr lang="pl-PL"/>
        </a:p>
      </dgm:t>
    </dgm:pt>
    <dgm:pt modelId="{FAE46BA4-FF9B-4F5C-BB86-4736171C1262}" type="pres">
      <dgm:prSet presAssocID="{54C3414E-B002-41F2-BFDA-202E9F339931}" presName="sibTrans" presStyleLbl="sibTrans2D1" presStyleIdx="0" presStyleCnt="0"/>
      <dgm:spPr/>
      <dgm:t>
        <a:bodyPr/>
        <a:lstStyle/>
        <a:p>
          <a:endParaRPr lang="pl-PL"/>
        </a:p>
      </dgm:t>
    </dgm:pt>
    <dgm:pt modelId="{E3F90513-EF80-43C9-85B2-57083C7A8B18}" type="pres">
      <dgm:prSet presAssocID="{BC1A25C7-7D8F-4D67-AEB7-B4829BCFBC26}" presName="compNode" presStyleCnt="0"/>
      <dgm:spPr/>
    </dgm:pt>
    <dgm:pt modelId="{A7E46915-7E4A-4E97-9832-55735A342EF9}" type="pres">
      <dgm:prSet presAssocID="{BC1A25C7-7D8F-4D67-AEB7-B4829BCFBC26}" presName="bkgdShape" presStyleLbl="node1" presStyleIdx="5" presStyleCnt="7"/>
      <dgm:spPr/>
      <dgm:t>
        <a:bodyPr/>
        <a:lstStyle/>
        <a:p>
          <a:endParaRPr lang="pl-PL"/>
        </a:p>
      </dgm:t>
    </dgm:pt>
    <dgm:pt modelId="{205389C2-4771-49F3-9DD8-444755F235F5}" type="pres">
      <dgm:prSet presAssocID="{BC1A25C7-7D8F-4D67-AEB7-B4829BCFBC26}" presName="nodeTx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3A016AD-7B80-4FF5-8DF9-5B133C258081}" type="pres">
      <dgm:prSet presAssocID="{BC1A25C7-7D8F-4D67-AEB7-B4829BCFBC26}" presName="invisiNode" presStyleLbl="node1" presStyleIdx="5" presStyleCnt="7"/>
      <dgm:spPr/>
    </dgm:pt>
    <dgm:pt modelId="{D90548E5-3D3E-4219-B103-6C5F0325FB39}" type="pres">
      <dgm:prSet presAssocID="{BC1A25C7-7D8F-4D67-AEB7-B4829BCFBC26}" presName="imagNode" presStyleLbl="fgImgPlace1" presStyleIdx="5" presStyleCnt="7"/>
      <dgm:spPr>
        <a:blipFill dpi="0" rotWithShape="1">
          <a:blip xmlns:r="http://schemas.openxmlformats.org/officeDocument/2006/relationships" r:embed="rId6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694" r="694"/>
          </a:stretch>
        </a:blipFill>
      </dgm:spPr>
      <dgm:t>
        <a:bodyPr/>
        <a:lstStyle/>
        <a:p>
          <a:endParaRPr lang="pl-PL"/>
        </a:p>
      </dgm:t>
    </dgm:pt>
    <dgm:pt modelId="{B84B32C5-EA6C-4E97-A3D9-706B7836D760}" type="pres">
      <dgm:prSet presAssocID="{FEF2CAC9-46A6-4D0D-923F-43209FE6D0B7}" presName="sibTrans" presStyleLbl="sibTrans2D1" presStyleIdx="0" presStyleCnt="0"/>
      <dgm:spPr/>
      <dgm:t>
        <a:bodyPr/>
        <a:lstStyle/>
        <a:p>
          <a:endParaRPr lang="pl-PL"/>
        </a:p>
      </dgm:t>
    </dgm:pt>
    <dgm:pt modelId="{35A25223-402D-4D3F-9C3A-EF67145E6E21}" type="pres">
      <dgm:prSet presAssocID="{1F033EEE-E7D6-4B57-9A53-99015027438B}" presName="compNode" presStyleCnt="0"/>
      <dgm:spPr/>
    </dgm:pt>
    <dgm:pt modelId="{658F1DF7-3CC1-470B-AF92-7C98CF7A30DA}" type="pres">
      <dgm:prSet presAssocID="{1F033EEE-E7D6-4B57-9A53-99015027438B}" presName="bkgdShape" presStyleLbl="node1" presStyleIdx="6" presStyleCnt="7" custLinFactNeighborX="-4437" custLinFactNeighborY="-2734"/>
      <dgm:spPr/>
      <dgm:t>
        <a:bodyPr/>
        <a:lstStyle/>
        <a:p>
          <a:endParaRPr lang="pl-PL"/>
        </a:p>
      </dgm:t>
    </dgm:pt>
    <dgm:pt modelId="{FC27F798-BE09-4014-A8C6-8BA4CD231D23}" type="pres">
      <dgm:prSet presAssocID="{1F033EEE-E7D6-4B57-9A53-99015027438B}" presName="nodeTx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AE3A32B-3733-4B34-B18A-53D908EF01F9}" type="pres">
      <dgm:prSet presAssocID="{1F033EEE-E7D6-4B57-9A53-99015027438B}" presName="invisiNode" presStyleLbl="node1" presStyleIdx="6" presStyleCnt="7"/>
      <dgm:spPr/>
    </dgm:pt>
    <dgm:pt modelId="{38F0A9CE-A32F-4C16-8ABA-88B0C950BAC7}" type="pres">
      <dgm:prSet presAssocID="{1F033EEE-E7D6-4B57-9A53-99015027438B}" presName="imagNode" presStyleLbl="fgImgPlace1" presStyleIdx="6" presStyleCnt="7"/>
      <dgm:spPr>
        <a:blipFill dpi="0" rotWithShape="1">
          <a:blip xmlns:r="http://schemas.openxmlformats.org/officeDocument/2006/relationships" r:embed="rId7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</dgm:spPr>
      <dgm:t>
        <a:bodyPr/>
        <a:lstStyle/>
        <a:p>
          <a:endParaRPr lang="pl-PL"/>
        </a:p>
      </dgm:t>
    </dgm:pt>
  </dgm:ptLst>
  <dgm:cxnLst>
    <dgm:cxn modelId="{D1292AB1-1B82-4FFA-8E5A-9E4A6F67AB7E}" srcId="{80E624F4-E64A-4513-8234-385A06E2474B}" destId="{583CD260-E88E-4FFC-BE63-06DBDAFD31F4}" srcOrd="0" destOrd="0" parTransId="{22E14D01-1D90-44B9-97F8-4F1440546738}" sibTransId="{FA1487BB-F917-451E-9CE4-2152879B14B1}"/>
    <dgm:cxn modelId="{42EDD866-11EC-4051-8C39-C42FF9FB8312}" type="presOf" srcId="{2E5BAC81-F733-4FF0-84DB-81E138EE911F}" destId="{5336CB25-A742-47D9-BBA0-F52CD7964EE8}" srcOrd="1" destOrd="0" presId="urn:microsoft.com/office/officeart/2005/8/layout/hList7#4"/>
    <dgm:cxn modelId="{00B6EF56-048B-4BA6-85A6-1CC9E721A96D}" type="presOf" srcId="{3C6CEAA3-84A2-41F7-983E-B943E56535EF}" destId="{24343D1F-2268-4D95-9376-56E55348222F}" srcOrd="0" destOrd="0" presId="urn:microsoft.com/office/officeart/2005/8/layout/hList7#4"/>
    <dgm:cxn modelId="{8BA8199B-677D-4496-82B2-6397F9A81862}" type="presOf" srcId="{BC1A25C7-7D8F-4D67-AEB7-B4829BCFBC26}" destId="{205389C2-4771-49F3-9DD8-444755F235F5}" srcOrd="1" destOrd="0" presId="urn:microsoft.com/office/officeart/2005/8/layout/hList7#4"/>
    <dgm:cxn modelId="{1301D291-10AE-4BFD-8E2E-94CD775EFD73}" type="presOf" srcId="{45420766-D1B2-4B1F-99A5-CAA0EC56691C}" destId="{C31C3A12-1100-4ED1-B176-1FADF4410FEC}" srcOrd="1" destOrd="0" presId="urn:microsoft.com/office/officeart/2005/8/layout/hList7#4"/>
    <dgm:cxn modelId="{E2E5FFC0-B2C1-4ED8-AB48-255F3E2578F8}" type="presOf" srcId="{80E624F4-E64A-4513-8234-385A06E2474B}" destId="{35D74DA6-C96A-4A90-9D10-EF8DA5AB4B3A}" srcOrd="0" destOrd="0" presId="urn:microsoft.com/office/officeart/2005/8/layout/hList7#4"/>
    <dgm:cxn modelId="{317FD39F-762B-4158-AF8A-E43B374644D1}" type="presOf" srcId="{144175B3-66B5-4E83-A172-F12511D98868}" destId="{C1498A5C-FDF5-4B64-90A7-5C01CB39DEDA}" srcOrd="0" destOrd="0" presId="urn:microsoft.com/office/officeart/2005/8/layout/hList7#4"/>
    <dgm:cxn modelId="{B4560AA7-8E0B-48FA-8CA1-FEC3E77E98C9}" type="presOf" srcId="{583CD260-E88E-4FFC-BE63-06DBDAFD31F4}" destId="{1AD682A2-8408-4487-89E7-1D2DE98785D8}" srcOrd="0" destOrd="0" presId="urn:microsoft.com/office/officeart/2005/8/layout/hList7#4"/>
    <dgm:cxn modelId="{B78D046F-C1EF-4940-A8D9-F8526C67AB03}" type="presOf" srcId="{BC1A25C7-7D8F-4D67-AEB7-B4829BCFBC26}" destId="{A7E46915-7E4A-4E97-9832-55735A342EF9}" srcOrd="0" destOrd="0" presId="urn:microsoft.com/office/officeart/2005/8/layout/hList7#4"/>
    <dgm:cxn modelId="{E067744A-22AB-41C5-B93C-5C3DCBCF4DA2}" type="presOf" srcId="{144175B3-66B5-4E83-A172-F12511D98868}" destId="{4CBC711A-47E9-43B5-94D7-BEF8CF0F596C}" srcOrd="1" destOrd="0" presId="urn:microsoft.com/office/officeart/2005/8/layout/hList7#4"/>
    <dgm:cxn modelId="{EFB04108-4911-4CA3-8746-7E0DDA7F03DE}" type="presOf" srcId="{583CD260-E88E-4FFC-BE63-06DBDAFD31F4}" destId="{40867C8D-69E1-47C3-84E4-C64CD93827E2}" srcOrd="1" destOrd="0" presId="urn:microsoft.com/office/officeart/2005/8/layout/hList7#4"/>
    <dgm:cxn modelId="{B5868336-959C-4485-91AD-889D09C00212}" srcId="{80E624F4-E64A-4513-8234-385A06E2474B}" destId="{45420766-D1B2-4B1F-99A5-CAA0EC56691C}" srcOrd="3" destOrd="0" parTransId="{89EE3C8A-B17D-4E15-BE25-CB49D3FFBB7B}" sibTransId="{D2A2401D-0FEE-43E6-BF75-63E06CBFD778}"/>
    <dgm:cxn modelId="{1DE8875A-A5A3-4D1C-B6E8-2CC3C29A9B53}" type="presOf" srcId="{2E5BAC81-F733-4FF0-84DB-81E138EE911F}" destId="{6BDA17E5-4A6E-4B1F-B78B-929CE30EC48F}" srcOrd="0" destOrd="0" presId="urn:microsoft.com/office/officeart/2005/8/layout/hList7#4"/>
    <dgm:cxn modelId="{E8071034-33F1-4599-8A46-5369D1C0BF09}" type="presOf" srcId="{D2A2401D-0FEE-43E6-BF75-63E06CBFD778}" destId="{3E221026-933F-4809-A0EB-310CB45977FA}" srcOrd="0" destOrd="0" presId="urn:microsoft.com/office/officeart/2005/8/layout/hList7#4"/>
    <dgm:cxn modelId="{1EA1F0C3-DB6D-4B70-83C1-47C41FEC75AC}" srcId="{80E624F4-E64A-4513-8234-385A06E2474B}" destId="{2E5BAC81-F733-4FF0-84DB-81E138EE911F}" srcOrd="1" destOrd="0" parTransId="{8D57B7B9-9F8D-48F6-84B6-AC6D83AC1A92}" sibTransId="{181A56D8-2DF8-467B-BC78-450B5083AC6B}"/>
    <dgm:cxn modelId="{808FB3F3-6C67-436E-9A5F-85D040E6FDB6}" type="presOf" srcId="{1F033EEE-E7D6-4B57-9A53-99015027438B}" destId="{FC27F798-BE09-4014-A8C6-8BA4CD231D23}" srcOrd="1" destOrd="0" presId="urn:microsoft.com/office/officeart/2005/8/layout/hList7#4"/>
    <dgm:cxn modelId="{14E53E57-D981-41EC-A771-AE4B0DED8862}" type="presOf" srcId="{45420766-D1B2-4B1F-99A5-CAA0EC56691C}" destId="{54A2C17F-7DB2-40E5-83E4-3AC29EE0ABF1}" srcOrd="0" destOrd="0" presId="urn:microsoft.com/office/officeart/2005/8/layout/hList7#4"/>
    <dgm:cxn modelId="{9151370A-85CE-49E7-BE30-53C2A9C5380F}" type="presOf" srcId="{FEF2CAC9-46A6-4D0D-923F-43209FE6D0B7}" destId="{B84B32C5-EA6C-4E97-A3D9-706B7836D760}" srcOrd="0" destOrd="0" presId="urn:microsoft.com/office/officeart/2005/8/layout/hList7#4"/>
    <dgm:cxn modelId="{904CC012-9738-4887-A3AA-6E6B9C839995}" srcId="{80E624F4-E64A-4513-8234-385A06E2474B}" destId="{144175B3-66B5-4E83-A172-F12511D98868}" srcOrd="4" destOrd="0" parTransId="{B66252A0-951E-46D4-B6B2-88E583E2EE95}" sibTransId="{54C3414E-B002-41F2-BFDA-202E9F339931}"/>
    <dgm:cxn modelId="{99DDAC60-805D-414D-8C79-F4C181A4DD12}" type="presOf" srcId="{54C3414E-B002-41F2-BFDA-202E9F339931}" destId="{FAE46BA4-FF9B-4F5C-BB86-4736171C1262}" srcOrd="0" destOrd="0" presId="urn:microsoft.com/office/officeart/2005/8/layout/hList7#4"/>
    <dgm:cxn modelId="{18049671-97AB-49A2-8DE1-45DA4F26826D}" srcId="{80E624F4-E64A-4513-8234-385A06E2474B}" destId="{1F033EEE-E7D6-4B57-9A53-99015027438B}" srcOrd="6" destOrd="0" parTransId="{544C5061-01AE-4DBA-A462-6CF8E7C78B98}" sibTransId="{D90C0C82-3140-4756-A765-18DC11E80065}"/>
    <dgm:cxn modelId="{727554DB-762E-444E-85A3-71C5A20591B0}" type="presOf" srcId="{181A56D8-2DF8-467B-BC78-450B5083AC6B}" destId="{C96102DC-C5A8-4B07-BFF0-E250ED1E0454}" srcOrd="0" destOrd="0" presId="urn:microsoft.com/office/officeart/2005/8/layout/hList7#4"/>
    <dgm:cxn modelId="{AE12EBF2-B917-4E18-8F8B-513B5690C42C}" type="presOf" srcId="{1F033EEE-E7D6-4B57-9A53-99015027438B}" destId="{658F1DF7-3CC1-470B-AF92-7C98CF7A30DA}" srcOrd="0" destOrd="0" presId="urn:microsoft.com/office/officeart/2005/8/layout/hList7#4"/>
    <dgm:cxn modelId="{7BD17338-9035-4717-85BA-66FA8DE8D383}" srcId="{80E624F4-E64A-4513-8234-385A06E2474B}" destId="{3C6CEAA3-84A2-41F7-983E-B943E56535EF}" srcOrd="2" destOrd="0" parTransId="{9AED720A-77E5-4AC6-B253-1966BB6F25FE}" sibTransId="{269D4AFC-D02C-4454-9E07-1C444A8C91BD}"/>
    <dgm:cxn modelId="{B124EB21-D9E0-49EE-9F07-58471A756DDD}" type="presOf" srcId="{3C6CEAA3-84A2-41F7-983E-B943E56535EF}" destId="{B1A1F5CA-CC16-4FDA-8B03-A5F61C0030FF}" srcOrd="1" destOrd="0" presId="urn:microsoft.com/office/officeart/2005/8/layout/hList7#4"/>
    <dgm:cxn modelId="{8BEDF7AB-D913-4493-B4E7-172D97C1B4F5}" srcId="{80E624F4-E64A-4513-8234-385A06E2474B}" destId="{BC1A25C7-7D8F-4D67-AEB7-B4829BCFBC26}" srcOrd="5" destOrd="0" parTransId="{362D6669-47FE-491E-9F59-EFC6C24706D8}" sibTransId="{FEF2CAC9-46A6-4D0D-923F-43209FE6D0B7}"/>
    <dgm:cxn modelId="{BC29F5A6-65CD-4402-BC9E-69D0510EE09C}" type="presOf" srcId="{269D4AFC-D02C-4454-9E07-1C444A8C91BD}" destId="{694F04A7-D345-4701-9D5B-A77DB2BF9608}" srcOrd="0" destOrd="0" presId="urn:microsoft.com/office/officeart/2005/8/layout/hList7#4"/>
    <dgm:cxn modelId="{24894C4F-E7F8-443D-A952-564FC0562CCB}" type="presOf" srcId="{FA1487BB-F917-451E-9CE4-2152879B14B1}" destId="{F454CA31-7A72-40E8-A903-F717068C305A}" srcOrd="0" destOrd="0" presId="urn:microsoft.com/office/officeart/2005/8/layout/hList7#4"/>
    <dgm:cxn modelId="{38D76400-0953-489B-B2F1-AB2C85A88254}" type="presParOf" srcId="{35D74DA6-C96A-4A90-9D10-EF8DA5AB4B3A}" destId="{540399A9-8222-49D3-9C99-EBBA890362DE}" srcOrd="0" destOrd="0" presId="urn:microsoft.com/office/officeart/2005/8/layout/hList7#4"/>
    <dgm:cxn modelId="{8290AAE8-DEC3-4E25-82FD-2E6BF03E1506}" type="presParOf" srcId="{35D74DA6-C96A-4A90-9D10-EF8DA5AB4B3A}" destId="{40247C8D-22A6-4420-A62C-FA658A826277}" srcOrd="1" destOrd="0" presId="urn:microsoft.com/office/officeart/2005/8/layout/hList7#4"/>
    <dgm:cxn modelId="{F3E2EFAD-DF30-48C0-9354-76D8F19FBD64}" type="presParOf" srcId="{40247C8D-22A6-4420-A62C-FA658A826277}" destId="{E24FF2E6-782E-4F67-AF1F-895A0CCF4037}" srcOrd="0" destOrd="0" presId="urn:microsoft.com/office/officeart/2005/8/layout/hList7#4"/>
    <dgm:cxn modelId="{3CF75478-6BFC-4D25-9BDC-D7BE6F3A1598}" type="presParOf" srcId="{E24FF2E6-782E-4F67-AF1F-895A0CCF4037}" destId="{1AD682A2-8408-4487-89E7-1D2DE98785D8}" srcOrd="0" destOrd="0" presId="urn:microsoft.com/office/officeart/2005/8/layout/hList7#4"/>
    <dgm:cxn modelId="{92CE7A59-BC66-4749-BECD-4269A06CDBF6}" type="presParOf" srcId="{E24FF2E6-782E-4F67-AF1F-895A0CCF4037}" destId="{40867C8D-69E1-47C3-84E4-C64CD93827E2}" srcOrd="1" destOrd="0" presId="urn:microsoft.com/office/officeart/2005/8/layout/hList7#4"/>
    <dgm:cxn modelId="{5B86A591-5AA3-4EB2-BD25-257AB2AA0186}" type="presParOf" srcId="{E24FF2E6-782E-4F67-AF1F-895A0CCF4037}" destId="{E954DB2B-A545-4592-9AE5-F7597EDEA5C0}" srcOrd="2" destOrd="0" presId="urn:microsoft.com/office/officeart/2005/8/layout/hList7#4"/>
    <dgm:cxn modelId="{CDC24AD6-E6DE-44C5-8D4F-F0431AC2657B}" type="presParOf" srcId="{E24FF2E6-782E-4F67-AF1F-895A0CCF4037}" destId="{E6959BCC-21B7-4E4B-A51F-857A58395AC9}" srcOrd="3" destOrd="0" presId="urn:microsoft.com/office/officeart/2005/8/layout/hList7#4"/>
    <dgm:cxn modelId="{B2F4CD95-2FF4-4474-B959-6112CE9A7FBE}" type="presParOf" srcId="{40247C8D-22A6-4420-A62C-FA658A826277}" destId="{F454CA31-7A72-40E8-A903-F717068C305A}" srcOrd="1" destOrd="0" presId="urn:microsoft.com/office/officeart/2005/8/layout/hList7#4"/>
    <dgm:cxn modelId="{84FC0D27-5E51-4D33-9DBB-4B3A7D22EDCD}" type="presParOf" srcId="{40247C8D-22A6-4420-A62C-FA658A826277}" destId="{048FEB5D-93EA-4618-850C-E6E539A9CF72}" srcOrd="2" destOrd="0" presId="urn:microsoft.com/office/officeart/2005/8/layout/hList7#4"/>
    <dgm:cxn modelId="{B92BF545-175E-4AE4-83C4-2F750468E006}" type="presParOf" srcId="{048FEB5D-93EA-4618-850C-E6E539A9CF72}" destId="{6BDA17E5-4A6E-4B1F-B78B-929CE30EC48F}" srcOrd="0" destOrd="0" presId="urn:microsoft.com/office/officeart/2005/8/layout/hList7#4"/>
    <dgm:cxn modelId="{16C250B7-E4E9-4F84-BC89-6E3DBCCC35A9}" type="presParOf" srcId="{048FEB5D-93EA-4618-850C-E6E539A9CF72}" destId="{5336CB25-A742-47D9-BBA0-F52CD7964EE8}" srcOrd="1" destOrd="0" presId="urn:microsoft.com/office/officeart/2005/8/layout/hList7#4"/>
    <dgm:cxn modelId="{3D8D8677-FCDE-4F40-AB6D-A3551A38D39E}" type="presParOf" srcId="{048FEB5D-93EA-4618-850C-E6E539A9CF72}" destId="{6318B2C3-4D73-4015-A336-C437C5C18E2D}" srcOrd="2" destOrd="0" presId="urn:microsoft.com/office/officeart/2005/8/layout/hList7#4"/>
    <dgm:cxn modelId="{F598E61F-16C4-4FB9-B8F3-5059727C8506}" type="presParOf" srcId="{048FEB5D-93EA-4618-850C-E6E539A9CF72}" destId="{444770BB-2C89-4E2C-8D7B-A6D852E03167}" srcOrd="3" destOrd="0" presId="urn:microsoft.com/office/officeart/2005/8/layout/hList7#4"/>
    <dgm:cxn modelId="{F196D4E9-A2F7-4145-9AEF-5DE637C79A16}" type="presParOf" srcId="{40247C8D-22A6-4420-A62C-FA658A826277}" destId="{C96102DC-C5A8-4B07-BFF0-E250ED1E0454}" srcOrd="3" destOrd="0" presId="urn:microsoft.com/office/officeart/2005/8/layout/hList7#4"/>
    <dgm:cxn modelId="{1E166FE2-209D-4B41-A2AC-E99465CEAF83}" type="presParOf" srcId="{40247C8D-22A6-4420-A62C-FA658A826277}" destId="{F85D6257-C31A-492F-AC01-A239BD75C1C5}" srcOrd="4" destOrd="0" presId="urn:microsoft.com/office/officeart/2005/8/layout/hList7#4"/>
    <dgm:cxn modelId="{4C8604C8-238A-4B35-A5E0-23BAC90DDDA0}" type="presParOf" srcId="{F85D6257-C31A-492F-AC01-A239BD75C1C5}" destId="{24343D1F-2268-4D95-9376-56E55348222F}" srcOrd="0" destOrd="0" presId="urn:microsoft.com/office/officeart/2005/8/layout/hList7#4"/>
    <dgm:cxn modelId="{8EB1352D-0157-4F8F-9747-68B248B88BC3}" type="presParOf" srcId="{F85D6257-C31A-492F-AC01-A239BD75C1C5}" destId="{B1A1F5CA-CC16-4FDA-8B03-A5F61C0030FF}" srcOrd="1" destOrd="0" presId="urn:microsoft.com/office/officeart/2005/8/layout/hList7#4"/>
    <dgm:cxn modelId="{5BE54EA2-B1D1-4D2C-BFB5-FEAD24DB0144}" type="presParOf" srcId="{F85D6257-C31A-492F-AC01-A239BD75C1C5}" destId="{EA1E52F3-D8A8-470C-B42F-28BDD086A217}" srcOrd="2" destOrd="0" presId="urn:microsoft.com/office/officeart/2005/8/layout/hList7#4"/>
    <dgm:cxn modelId="{5163BCC5-C25E-4B88-958C-3F08CD96D819}" type="presParOf" srcId="{F85D6257-C31A-492F-AC01-A239BD75C1C5}" destId="{A569C87D-3F75-48CF-9044-4C3471AD681C}" srcOrd="3" destOrd="0" presId="urn:microsoft.com/office/officeart/2005/8/layout/hList7#4"/>
    <dgm:cxn modelId="{A5F427AA-8738-4556-B1F4-FA17680E4C0A}" type="presParOf" srcId="{40247C8D-22A6-4420-A62C-FA658A826277}" destId="{694F04A7-D345-4701-9D5B-A77DB2BF9608}" srcOrd="5" destOrd="0" presId="urn:microsoft.com/office/officeart/2005/8/layout/hList7#4"/>
    <dgm:cxn modelId="{E6D22CD3-40EE-43CA-BBF2-4D24F4262018}" type="presParOf" srcId="{40247C8D-22A6-4420-A62C-FA658A826277}" destId="{9A824952-5750-45D4-8BCB-24803A1AC36B}" srcOrd="6" destOrd="0" presId="urn:microsoft.com/office/officeart/2005/8/layout/hList7#4"/>
    <dgm:cxn modelId="{846FF267-97C5-489F-9E7C-EA2D352DC1C2}" type="presParOf" srcId="{9A824952-5750-45D4-8BCB-24803A1AC36B}" destId="{54A2C17F-7DB2-40E5-83E4-3AC29EE0ABF1}" srcOrd="0" destOrd="0" presId="urn:microsoft.com/office/officeart/2005/8/layout/hList7#4"/>
    <dgm:cxn modelId="{4A560792-46DB-4BA0-A43D-FBAD19B9C909}" type="presParOf" srcId="{9A824952-5750-45D4-8BCB-24803A1AC36B}" destId="{C31C3A12-1100-4ED1-B176-1FADF4410FEC}" srcOrd="1" destOrd="0" presId="urn:microsoft.com/office/officeart/2005/8/layout/hList7#4"/>
    <dgm:cxn modelId="{E2F7861B-94B1-4DD1-8FDD-D3E5F8EFB007}" type="presParOf" srcId="{9A824952-5750-45D4-8BCB-24803A1AC36B}" destId="{10C98985-DD7F-40FF-8491-04D1ED9ACE2D}" srcOrd="2" destOrd="0" presId="urn:microsoft.com/office/officeart/2005/8/layout/hList7#4"/>
    <dgm:cxn modelId="{5AC15A3E-B740-40BE-9F47-CFE85460D24F}" type="presParOf" srcId="{9A824952-5750-45D4-8BCB-24803A1AC36B}" destId="{4CD758B1-D27D-42EA-B12E-5244CB50E39A}" srcOrd="3" destOrd="0" presId="urn:microsoft.com/office/officeart/2005/8/layout/hList7#4"/>
    <dgm:cxn modelId="{758B659A-14B4-48F2-ACE8-614C7E333428}" type="presParOf" srcId="{40247C8D-22A6-4420-A62C-FA658A826277}" destId="{3E221026-933F-4809-A0EB-310CB45977FA}" srcOrd="7" destOrd="0" presId="urn:microsoft.com/office/officeart/2005/8/layout/hList7#4"/>
    <dgm:cxn modelId="{3F435CD3-5D8F-4790-9CC6-14F5DA0A8F30}" type="presParOf" srcId="{40247C8D-22A6-4420-A62C-FA658A826277}" destId="{FE16A631-FB4B-4027-8DAF-F1BF90F8C744}" srcOrd="8" destOrd="0" presId="urn:microsoft.com/office/officeart/2005/8/layout/hList7#4"/>
    <dgm:cxn modelId="{05A9646C-3567-4F7B-B144-313A81338720}" type="presParOf" srcId="{FE16A631-FB4B-4027-8DAF-F1BF90F8C744}" destId="{C1498A5C-FDF5-4B64-90A7-5C01CB39DEDA}" srcOrd="0" destOrd="0" presId="urn:microsoft.com/office/officeart/2005/8/layout/hList7#4"/>
    <dgm:cxn modelId="{4BD3CEF4-F063-44D8-8D45-D3C5E584A177}" type="presParOf" srcId="{FE16A631-FB4B-4027-8DAF-F1BF90F8C744}" destId="{4CBC711A-47E9-43B5-94D7-BEF8CF0F596C}" srcOrd="1" destOrd="0" presId="urn:microsoft.com/office/officeart/2005/8/layout/hList7#4"/>
    <dgm:cxn modelId="{6F8519A5-97DF-4C9D-928B-8C2F7B3515EB}" type="presParOf" srcId="{FE16A631-FB4B-4027-8DAF-F1BF90F8C744}" destId="{5580C1B2-4AFD-44F6-A80D-4BC1B3E85C6F}" srcOrd="2" destOrd="0" presId="urn:microsoft.com/office/officeart/2005/8/layout/hList7#4"/>
    <dgm:cxn modelId="{18C44EC7-70C3-4F30-A7A5-27A5D875A165}" type="presParOf" srcId="{FE16A631-FB4B-4027-8DAF-F1BF90F8C744}" destId="{CDDE0864-2629-4307-98E2-0F1D3CFBDDC4}" srcOrd="3" destOrd="0" presId="urn:microsoft.com/office/officeart/2005/8/layout/hList7#4"/>
    <dgm:cxn modelId="{1E06B5CB-55FB-4E1A-9734-1028D8A682AF}" type="presParOf" srcId="{40247C8D-22A6-4420-A62C-FA658A826277}" destId="{FAE46BA4-FF9B-4F5C-BB86-4736171C1262}" srcOrd="9" destOrd="0" presId="urn:microsoft.com/office/officeart/2005/8/layout/hList7#4"/>
    <dgm:cxn modelId="{61CDA60E-A6E6-4741-9D51-E0C5D56C43A0}" type="presParOf" srcId="{40247C8D-22A6-4420-A62C-FA658A826277}" destId="{E3F90513-EF80-43C9-85B2-57083C7A8B18}" srcOrd="10" destOrd="0" presId="urn:microsoft.com/office/officeart/2005/8/layout/hList7#4"/>
    <dgm:cxn modelId="{71C57428-52FC-429A-A8FC-960E9FC60CAE}" type="presParOf" srcId="{E3F90513-EF80-43C9-85B2-57083C7A8B18}" destId="{A7E46915-7E4A-4E97-9832-55735A342EF9}" srcOrd="0" destOrd="0" presId="urn:microsoft.com/office/officeart/2005/8/layout/hList7#4"/>
    <dgm:cxn modelId="{BBA2A842-7349-42AB-AD66-BD4605B93E48}" type="presParOf" srcId="{E3F90513-EF80-43C9-85B2-57083C7A8B18}" destId="{205389C2-4771-49F3-9DD8-444755F235F5}" srcOrd="1" destOrd="0" presId="urn:microsoft.com/office/officeart/2005/8/layout/hList7#4"/>
    <dgm:cxn modelId="{153F65C6-3A5F-4660-972D-96115693063F}" type="presParOf" srcId="{E3F90513-EF80-43C9-85B2-57083C7A8B18}" destId="{C3A016AD-7B80-4FF5-8DF9-5B133C258081}" srcOrd="2" destOrd="0" presId="urn:microsoft.com/office/officeart/2005/8/layout/hList7#4"/>
    <dgm:cxn modelId="{AE33DA5B-E88D-474C-B084-1218E6CC1F1B}" type="presParOf" srcId="{E3F90513-EF80-43C9-85B2-57083C7A8B18}" destId="{D90548E5-3D3E-4219-B103-6C5F0325FB39}" srcOrd="3" destOrd="0" presId="urn:microsoft.com/office/officeart/2005/8/layout/hList7#4"/>
    <dgm:cxn modelId="{485DD64B-1A8C-41CE-B4C3-872C15706C4F}" type="presParOf" srcId="{40247C8D-22A6-4420-A62C-FA658A826277}" destId="{B84B32C5-EA6C-4E97-A3D9-706B7836D760}" srcOrd="11" destOrd="0" presId="urn:microsoft.com/office/officeart/2005/8/layout/hList7#4"/>
    <dgm:cxn modelId="{0AB6E165-F863-4404-9E14-5C8791C3A079}" type="presParOf" srcId="{40247C8D-22A6-4420-A62C-FA658A826277}" destId="{35A25223-402D-4D3F-9C3A-EF67145E6E21}" srcOrd="12" destOrd="0" presId="urn:microsoft.com/office/officeart/2005/8/layout/hList7#4"/>
    <dgm:cxn modelId="{A18BB7C6-8E80-4237-8261-69F06FC37053}" type="presParOf" srcId="{35A25223-402D-4D3F-9C3A-EF67145E6E21}" destId="{658F1DF7-3CC1-470B-AF92-7C98CF7A30DA}" srcOrd="0" destOrd="0" presId="urn:microsoft.com/office/officeart/2005/8/layout/hList7#4"/>
    <dgm:cxn modelId="{D3DF8EC8-1BC9-479F-AE12-EF94B047FE71}" type="presParOf" srcId="{35A25223-402D-4D3F-9C3A-EF67145E6E21}" destId="{FC27F798-BE09-4014-A8C6-8BA4CD231D23}" srcOrd="1" destOrd="0" presId="urn:microsoft.com/office/officeart/2005/8/layout/hList7#4"/>
    <dgm:cxn modelId="{2E797D25-5827-47FD-AE05-1D441BE8E261}" type="presParOf" srcId="{35A25223-402D-4D3F-9C3A-EF67145E6E21}" destId="{1AE3A32B-3733-4B34-B18A-53D908EF01F9}" srcOrd="2" destOrd="0" presId="urn:microsoft.com/office/officeart/2005/8/layout/hList7#4"/>
    <dgm:cxn modelId="{8578BD01-F819-41C6-8881-FCDA7410DCAD}" type="presParOf" srcId="{35A25223-402D-4D3F-9C3A-EF67145E6E21}" destId="{38F0A9CE-A32F-4C16-8ABA-88B0C950BAC7}" srcOrd="3" destOrd="0" presId="urn:microsoft.com/office/officeart/2005/8/layout/hList7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B2143C-44DD-4528-892A-68E57E62F6A6}">
      <dsp:nvSpPr>
        <dsp:cNvPr id="0" name=""/>
        <dsp:cNvSpPr/>
      </dsp:nvSpPr>
      <dsp:spPr>
        <a:xfrm>
          <a:off x="3142531" y="3314526"/>
          <a:ext cx="2115264" cy="2115264"/>
        </a:xfrm>
        <a:prstGeom prst="ellipse">
          <a:avLst/>
        </a:prstGeom>
        <a:solidFill>
          <a:srgbClr val="0070C0"/>
        </a:solidFill>
        <a:ln w="57150" cap="rnd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 smtClean="0"/>
            <a:t>RODZINA</a:t>
          </a:r>
          <a:endParaRPr lang="pl-PL" sz="2900" kern="1200" dirty="0"/>
        </a:p>
      </dsp:txBody>
      <dsp:txXfrm>
        <a:off x="3452304" y="3624299"/>
        <a:ext cx="1495718" cy="1495718"/>
      </dsp:txXfrm>
    </dsp:sp>
    <dsp:sp modelId="{3F3BE630-5604-4755-97CA-651DCE4B7048}">
      <dsp:nvSpPr>
        <dsp:cNvPr id="0" name=""/>
        <dsp:cNvSpPr/>
      </dsp:nvSpPr>
      <dsp:spPr>
        <a:xfrm rot="10881777">
          <a:off x="742346" y="4015453"/>
          <a:ext cx="2268796" cy="60285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DE0B30-273A-4C57-9BC9-1BAC1276492C}">
      <dsp:nvSpPr>
        <dsp:cNvPr id="0" name=""/>
        <dsp:cNvSpPr/>
      </dsp:nvSpPr>
      <dsp:spPr>
        <a:xfrm>
          <a:off x="2324" y="3697622"/>
          <a:ext cx="1480685" cy="1184548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Świadczenia rodzinne</a:t>
          </a:r>
          <a:endParaRPr lang="pl-PL" sz="1600" kern="1200" dirty="0"/>
        </a:p>
      </dsp:txBody>
      <dsp:txXfrm>
        <a:off x="37018" y="3732316"/>
        <a:ext cx="1411297" cy="1115160"/>
      </dsp:txXfrm>
    </dsp:sp>
    <dsp:sp modelId="{39F33263-9CC7-4A0C-B93D-54F574F593E1}">
      <dsp:nvSpPr>
        <dsp:cNvPr id="0" name=""/>
        <dsp:cNvSpPr/>
      </dsp:nvSpPr>
      <dsp:spPr>
        <a:xfrm rot="12702643">
          <a:off x="978321" y="2697910"/>
          <a:ext cx="2316705" cy="60285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4A4815-EB0C-411C-B478-8B82C33AB888}">
      <dsp:nvSpPr>
        <dsp:cNvPr id="0" name=""/>
        <dsp:cNvSpPr/>
      </dsp:nvSpPr>
      <dsp:spPr>
        <a:xfrm>
          <a:off x="474522" y="1935355"/>
          <a:ext cx="1480685" cy="1184548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Świadczenia 500+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i="1" kern="1200" dirty="0" smtClean="0"/>
            <a:t> oraz </a:t>
          </a:r>
          <a:r>
            <a:rPr lang="pl-PL" sz="1600" kern="1200" dirty="0" smtClean="0"/>
            <a:t>Dobry start</a:t>
          </a:r>
          <a:endParaRPr lang="pl-PL" sz="1600" kern="1200" dirty="0"/>
        </a:p>
      </dsp:txBody>
      <dsp:txXfrm>
        <a:off x="509216" y="1970049"/>
        <a:ext cx="1411297" cy="1115160"/>
      </dsp:txXfrm>
    </dsp:sp>
    <dsp:sp modelId="{A6C8E6B5-CF65-42EB-9313-8EE545E67836}">
      <dsp:nvSpPr>
        <dsp:cNvPr id="0" name=""/>
        <dsp:cNvSpPr/>
      </dsp:nvSpPr>
      <dsp:spPr>
        <a:xfrm rot="14492500">
          <a:off x="1902455" y="1991713"/>
          <a:ext cx="2341697" cy="60285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4E2913-608A-4EEB-A587-92B2961E379F}">
      <dsp:nvSpPr>
        <dsp:cNvPr id="0" name=""/>
        <dsp:cNvSpPr/>
      </dsp:nvSpPr>
      <dsp:spPr>
        <a:xfrm>
          <a:off x="1775029" y="671496"/>
          <a:ext cx="1480685" cy="1184548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Fundusz Alimentacyjny</a:t>
          </a:r>
          <a:endParaRPr lang="pl-PL" sz="1600" kern="1200" dirty="0"/>
        </a:p>
      </dsp:txBody>
      <dsp:txXfrm>
        <a:off x="1809723" y="706190"/>
        <a:ext cx="1411297" cy="1115160"/>
      </dsp:txXfrm>
    </dsp:sp>
    <dsp:sp modelId="{1E90F70B-4CD3-4232-B0F3-B315D19A6E1B}">
      <dsp:nvSpPr>
        <dsp:cNvPr id="0" name=""/>
        <dsp:cNvSpPr/>
      </dsp:nvSpPr>
      <dsp:spPr>
        <a:xfrm rot="16283046">
          <a:off x="3091081" y="1711982"/>
          <a:ext cx="2332147" cy="60285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082903-6BAC-4245-A9FC-833BF067CA55}">
      <dsp:nvSpPr>
        <dsp:cNvPr id="0" name=""/>
        <dsp:cNvSpPr/>
      </dsp:nvSpPr>
      <dsp:spPr>
        <a:xfrm>
          <a:off x="3544978" y="255399"/>
          <a:ext cx="1480685" cy="1184548"/>
        </a:xfrm>
        <a:prstGeom prst="roundRect">
          <a:avLst>
            <a:gd name="adj" fmla="val 10000"/>
          </a:avLst>
        </a:prstGeom>
        <a:solidFill>
          <a:schemeClr val="accent4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Wspieranie Rodziny i pieczy zastępczej</a:t>
          </a:r>
          <a:endParaRPr lang="pl-PL" sz="1600" kern="1200" dirty="0"/>
        </a:p>
      </dsp:txBody>
      <dsp:txXfrm>
        <a:off x="3579672" y="290093"/>
        <a:ext cx="1411297" cy="1115160"/>
      </dsp:txXfrm>
    </dsp:sp>
    <dsp:sp modelId="{615E3CF4-30C5-4579-B676-0E45172601A1}">
      <dsp:nvSpPr>
        <dsp:cNvPr id="0" name=""/>
        <dsp:cNvSpPr/>
      </dsp:nvSpPr>
      <dsp:spPr>
        <a:xfrm rot="18016031">
          <a:off x="4201873" y="1985623"/>
          <a:ext cx="2430256" cy="60285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89875A-84F8-4965-9B6B-BAFD93532AAC}">
      <dsp:nvSpPr>
        <dsp:cNvPr id="0" name=""/>
        <dsp:cNvSpPr/>
      </dsp:nvSpPr>
      <dsp:spPr>
        <a:xfrm>
          <a:off x="5289123" y="645287"/>
          <a:ext cx="1480685" cy="11845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Zapobieganie Przemocy</a:t>
          </a:r>
          <a:endParaRPr lang="pl-PL" sz="1600" kern="1200" dirty="0"/>
        </a:p>
      </dsp:txBody>
      <dsp:txXfrm>
        <a:off x="5323817" y="679981"/>
        <a:ext cx="1411297" cy="1115160"/>
      </dsp:txXfrm>
    </dsp:sp>
    <dsp:sp modelId="{A514A60A-A7D3-4A3E-9455-AF2BD1CC66DA}">
      <dsp:nvSpPr>
        <dsp:cNvPr id="0" name=""/>
        <dsp:cNvSpPr/>
      </dsp:nvSpPr>
      <dsp:spPr>
        <a:xfrm rot="19764214">
          <a:off x="5063218" y="2843387"/>
          <a:ext cx="2425137" cy="60285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D2080A-5151-490C-9A05-DED9D2B7FADA}">
      <dsp:nvSpPr>
        <dsp:cNvPr id="0" name=""/>
        <dsp:cNvSpPr/>
      </dsp:nvSpPr>
      <dsp:spPr>
        <a:xfrm>
          <a:off x="6579192" y="1935355"/>
          <a:ext cx="1480685" cy="1184548"/>
        </a:xfrm>
        <a:prstGeom prst="roundRect">
          <a:avLst>
            <a:gd name="adj" fmla="val 10000"/>
          </a:avLst>
        </a:prstGeom>
        <a:solidFill>
          <a:schemeClr val="accent5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Pomoc Społeczna</a:t>
          </a:r>
          <a:endParaRPr lang="pl-PL" sz="1600" kern="1200" dirty="0"/>
        </a:p>
      </dsp:txBody>
      <dsp:txXfrm>
        <a:off x="6613886" y="1970049"/>
        <a:ext cx="1411297" cy="1115160"/>
      </dsp:txXfrm>
    </dsp:sp>
    <dsp:sp modelId="{529B982D-05C2-46A1-B9AC-481E33533CCB}">
      <dsp:nvSpPr>
        <dsp:cNvPr id="0" name=""/>
        <dsp:cNvSpPr/>
      </dsp:nvSpPr>
      <dsp:spPr>
        <a:xfrm rot="21521274">
          <a:off x="5396586" y="4015897"/>
          <a:ext cx="2395460" cy="60285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6C220A-2D7F-494E-8AB7-408FC1F77B4E}">
      <dsp:nvSpPr>
        <dsp:cNvPr id="0" name=""/>
        <dsp:cNvSpPr/>
      </dsp:nvSpPr>
      <dsp:spPr>
        <a:xfrm>
          <a:off x="7051390" y="3697622"/>
          <a:ext cx="1480685" cy="1184548"/>
        </a:xfrm>
        <a:prstGeom prst="roundRect">
          <a:avLst>
            <a:gd name="adj" fmla="val 10000"/>
          </a:avLst>
        </a:prstGeom>
        <a:solidFill>
          <a:srgbClr val="92D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Aktywizacja zawodowa</a:t>
          </a:r>
          <a:endParaRPr lang="pl-PL" sz="1600" kern="1200" dirty="0"/>
        </a:p>
      </dsp:txBody>
      <dsp:txXfrm>
        <a:off x="7086084" y="3732316"/>
        <a:ext cx="1411297" cy="111516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D682A2-8408-4487-89E7-1D2DE98785D8}">
      <dsp:nvSpPr>
        <dsp:cNvPr id="0" name=""/>
        <dsp:cNvSpPr/>
      </dsp:nvSpPr>
      <dsp:spPr>
        <a:xfrm>
          <a:off x="4392" y="0"/>
          <a:ext cx="1472896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/>
            <a:t>Program Operacyjny Pomoc Żywnościowa 2014-2020</a:t>
          </a:r>
          <a:endParaRPr lang="pl-PL" sz="1500" kern="1200" dirty="0"/>
        </a:p>
      </dsp:txBody>
      <dsp:txXfrm>
        <a:off x="4392" y="2011595"/>
        <a:ext cx="1472896" cy="2011595"/>
      </dsp:txXfrm>
    </dsp:sp>
    <dsp:sp modelId="{E6959BCC-21B7-4E4B-A51F-857A58395AC9}">
      <dsp:nvSpPr>
        <dsp:cNvPr id="0" name=""/>
        <dsp:cNvSpPr/>
      </dsp:nvSpPr>
      <dsp:spPr>
        <a:xfrm>
          <a:off x="48579" y="301739"/>
          <a:ext cx="1384522" cy="1674653"/>
        </a:xfrm>
        <a:prstGeom prst="ellipse">
          <a:avLst/>
        </a:prstGeom>
        <a:blipFill dpi="0" rotWithShape="1">
          <a:blip xmlns:r="http://schemas.openxmlformats.org/officeDocument/2006/relationships" r:embed="rId1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BDA17E5-4A6E-4B1F-B78B-929CE30EC48F}">
      <dsp:nvSpPr>
        <dsp:cNvPr id="0" name=""/>
        <dsp:cNvSpPr/>
      </dsp:nvSpPr>
      <dsp:spPr>
        <a:xfrm>
          <a:off x="1521475" y="0"/>
          <a:ext cx="1472896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/>
            <a:t>Rządowy Program Karta Dużej Rodziny (KDR)</a:t>
          </a:r>
          <a:endParaRPr lang="pl-PL" sz="1500" kern="1200" dirty="0"/>
        </a:p>
      </dsp:txBody>
      <dsp:txXfrm>
        <a:off x="1521475" y="2011595"/>
        <a:ext cx="1472896" cy="2011595"/>
      </dsp:txXfrm>
    </dsp:sp>
    <dsp:sp modelId="{444770BB-2C89-4E2C-8D7B-A6D852E03167}">
      <dsp:nvSpPr>
        <dsp:cNvPr id="0" name=""/>
        <dsp:cNvSpPr/>
      </dsp:nvSpPr>
      <dsp:spPr>
        <a:xfrm>
          <a:off x="1565662" y="301739"/>
          <a:ext cx="1384522" cy="1674653"/>
        </a:xfrm>
        <a:prstGeom prst="ellipse">
          <a:avLst/>
        </a:prstGeom>
        <a:blipFill dpi="0" rotWithShape="1">
          <a:blip xmlns:r="http://schemas.openxmlformats.org/officeDocument/2006/relationships" r:embed="rId2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4343D1F-2268-4D95-9376-56E55348222F}">
      <dsp:nvSpPr>
        <dsp:cNvPr id="0" name=""/>
        <dsp:cNvSpPr/>
      </dsp:nvSpPr>
      <dsp:spPr>
        <a:xfrm>
          <a:off x="3038558" y="0"/>
          <a:ext cx="1472896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/>
            <a:t>Program Karta Oleckiej Rodziny 3+</a:t>
          </a:r>
          <a:endParaRPr lang="pl-PL" sz="1500" kern="1200" dirty="0"/>
        </a:p>
      </dsp:txBody>
      <dsp:txXfrm>
        <a:off x="3038558" y="2011595"/>
        <a:ext cx="1472896" cy="2011595"/>
      </dsp:txXfrm>
    </dsp:sp>
    <dsp:sp modelId="{A569C87D-3F75-48CF-9044-4C3471AD681C}">
      <dsp:nvSpPr>
        <dsp:cNvPr id="0" name=""/>
        <dsp:cNvSpPr/>
      </dsp:nvSpPr>
      <dsp:spPr>
        <a:xfrm>
          <a:off x="3082745" y="301739"/>
          <a:ext cx="1384522" cy="1674653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4A2C17F-7DB2-40E5-83E4-3AC29EE0ABF1}">
      <dsp:nvSpPr>
        <dsp:cNvPr id="0" name=""/>
        <dsp:cNvSpPr/>
      </dsp:nvSpPr>
      <dsp:spPr>
        <a:xfrm>
          <a:off x="4555641" y="0"/>
          <a:ext cx="1472896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/>
            <a:t>Program rządowy Za życiem </a:t>
          </a:r>
          <a:endParaRPr lang="pl-PL" sz="1500" kern="1200" dirty="0"/>
        </a:p>
      </dsp:txBody>
      <dsp:txXfrm>
        <a:off x="4555641" y="2011595"/>
        <a:ext cx="1472896" cy="2011595"/>
      </dsp:txXfrm>
    </dsp:sp>
    <dsp:sp modelId="{4CD758B1-D27D-42EA-B12E-5244CB50E39A}">
      <dsp:nvSpPr>
        <dsp:cNvPr id="0" name=""/>
        <dsp:cNvSpPr/>
      </dsp:nvSpPr>
      <dsp:spPr>
        <a:xfrm>
          <a:off x="4599828" y="301739"/>
          <a:ext cx="1384522" cy="1674653"/>
        </a:xfrm>
        <a:prstGeom prst="ellipse">
          <a:avLst/>
        </a:prstGeom>
        <a:blipFill dpi="0" rotWithShape="1">
          <a:blip xmlns:r="http://schemas.openxmlformats.org/officeDocument/2006/relationships" r:embed="rId4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2144" t="-2326" r="2144" b="-2326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1498A5C-FDF5-4B64-90A7-5C01CB39DEDA}">
      <dsp:nvSpPr>
        <dsp:cNvPr id="0" name=""/>
        <dsp:cNvSpPr/>
      </dsp:nvSpPr>
      <dsp:spPr>
        <a:xfrm>
          <a:off x="6072724" y="0"/>
          <a:ext cx="1472896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i="1" kern="1200" dirty="0" smtClean="0"/>
            <a:t>Program rządowy ,,Dobry Start’’</a:t>
          </a:r>
          <a:endParaRPr lang="pl-PL" sz="1500" kern="1200" dirty="0"/>
        </a:p>
      </dsp:txBody>
      <dsp:txXfrm>
        <a:off x="6072724" y="2011595"/>
        <a:ext cx="1472896" cy="2011595"/>
      </dsp:txXfrm>
    </dsp:sp>
    <dsp:sp modelId="{CDDE0864-2629-4307-98E2-0F1D3CFBDDC4}">
      <dsp:nvSpPr>
        <dsp:cNvPr id="0" name=""/>
        <dsp:cNvSpPr/>
      </dsp:nvSpPr>
      <dsp:spPr>
        <a:xfrm>
          <a:off x="6116911" y="301739"/>
          <a:ext cx="1384522" cy="1674653"/>
        </a:xfrm>
        <a:prstGeom prst="ellipse">
          <a:avLst/>
        </a:prstGeom>
        <a:blipFill dpi="0" rotWithShape="1">
          <a:blip xmlns:r="http://schemas.openxmlformats.org/officeDocument/2006/relationships" r:embed="rId5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944" t="-388" r="944" b="-388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7E46915-7E4A-4E97-9832-55735A342EF9}">
      <dsp:nvSpPr>
        <dsp:cNvPr id="0" name=""/>
        <dsp:cNvSpPr/>
      </dsp:nvSpPr>
      <dsp:spPr>
        <a:xfrm>
          <a:off x="7589807" y="0"/>
          <a:ext cx="1472896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smtClean="0"/>
            <a:t>Projekt  ,,Akcja aktywizacja’’</a:t>
          </a:r>
          <a:r>
            <a:rPr lang="pl-PL" sz="1500" kern="1200" smtClean="0"/>
            <a:t> </a:t>
          </a:r>
          <a:endParaRPr lang="pl-PL" sz="1500" kern="1200" dirty="0"/>
        </a:p>
      </dsp:txBody>
      <dsp:txXfrm>
        <a:off x="7589807" y="2011595"/>
        <a:ext cx="1472896" cy="2011595"/>
      </dsp:txXfrm>
    </dsp:sp>
    <dsp:sp modelId="{D90548E5-3D3E-4219-B103-6C5F0325FB39}">
      <dsp:nvSpPr>
        <dsp:cNvPr id="0" name=""/>
        <dsp:cNvSpPr/>
      </dsp:nvSpPr>
      <dsp:spPr>
        <a:xfrm>
          <a:off x="7633994" y="301739"/>
          <a:ext cx="1384522" cy="1674653"/>
        </a:xfrm>
        <a:prstGeom prst="ellipse">
          <a:avLst/>
        </a:prstGeom>
        <a:blipFill dpi="0" rotWithShape="1">
          <a:blip xmlns:r="http://schemas.openxmlformats.org/officeDocument/2006/relationships" r:embed="rId6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694" r="694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58F1DF7-3CC1-470B-AF92-7C98CF7A30DA}">
      <dsp:nvSpPr>
        <dsp:cNvPr id="0" name=""/>
        <dsp:cNvSpPr/>
      </dsp:nvSpPr>
      <dsp:spPr>
        <a:xfrm>
          <a:off x="9106891" y="0"/>
          <a:ext cx="1472896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/>
            <a:t>Projekt socjalny</a:t>
          </a:r>
          <a:endParaRPr lang="pl-PL" sz="1500" kern="1200" dirty="0"/>
        </a:p>
      </dsp:txBody>
      <dsp:txXfrm>
        <a:off x="9106891" y="2011595"/>
        <a:ext cx="1472896" cy="2011595"/>
      </dsp:txXfrm>
    </dsp:sp>
    <dsp:sp modelId="{38F0A9CE-A32F-4C16-8ABA-88B0C950BAC7}">
      <dsp:nvSpPr>
        <dsp:cNvPr id="0" name=""/>
        <dsp:cNvSpPr/>
      </dsp:nvSpPr>
      <dsp:spPr>
        <a:xfrm>
          <a:off x="9151077" y="301739"/>
          <a:ext cx="1384522" cy="1674653"/>
        </a:xfrm>
        <a:prstGeom prst="ellipse">
          <a:avLst/>
        </a:prstGeom>
        <a:blipFill dpi="0" rotWithShape="1">
          <a:blip xmlns:r="http://schemas.openxmlformats.org/officeDocument/2006/relationships" r:embed="rId7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40399A9-8222-49D3-9C99-EBBA890362DE}">
      <dsp:nvSpPr>
        <dsp:cNvPr id="0" name=""/>
        <dsp:cNvSpPr/>
      </dsp:nvSpPr>
      <dsp:spPr>
        <a:xfrm>
          <a:off x="423367" y="4023191"/>
          <a:ext cx="9737445" cy="754348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D682A2-8408-4487-89E7-1D2DE98785D8}">
      <dsp:nvSpPr>
        <dsp:cNvPr id="0" name=""/>
        <dsp:cNvSpPr/>
      </dsp:nvSpPr>
      <dsp:spPr>
        <a:xfrm>
          <a:off x="4392" y="0"/>
          <a:ext cx="1472896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/>
            <a:t>Program Operacyjny Pomoc Żywnościowa 2014-2020</a:t>
          </a:r>
          <a:endParaRPr lang="pl-PL" sz="1500" kern="1200" dirty="0"/>
        </a:p>
      </dsp:txBody>
      <dsp:txXfrm>
        <a:off x="4392" y="2011595"/>
        <a:ext cx="1472896" cy="2011595"/>
      </dsp:txXfrm>
    </dsp:sp>
    <dsp:sp modelId="{E6959BCC-21B7-4E4B-A51F-857A58395AC9}">
      <dsp:nvSpPr>
        <dsp:cNvPr id="0" name=""/>
        <dsp:cNvSpPr/>
      </dsp:nvSpPr>
      <dsp:spPr>
        <a:xfrm>
          <a:off x="48579" y="301739"/>
          <a:ext cx="1384522" cy="1674653"/>
        </a:xfrm>
        <a:prstGeom prst="ellipse">
          <a:avLst/>
        </a:prstGeom>
        <a:blipFill dpi="0" rotWithShape="1">
          <a:blip xmlns:r="http://schemas.openxmlformats.org/officeDocument/2006/relationships" r:embed="rId1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BDA17E5-4A6E-4B1F-B78B-929CE30EC48F}">
      <dsp:nvSpPr>
        <dsp:cNvPr id="0" name=""/>
        <dsp:cNvSpPr/>
      </dsp:nvSpPr>
      <dsp:spPr>
        <a:xfrm>
          <a:off x="1521475" y="0"/>
          <a:ext cx="1472896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/>
            <a:t>Rządowy Program Karta Dużej Rodziny (KDR)</a:t>
          </a:r>
          <a:endParaRPr lang="pl-PL" sz="1500" kern="1200" dirty="0"/>
        </a:p>
      </dsp:txBody>
      <dsp:txXfrm>
        <a:off x="1521475" y="2011595"/>
        <a:ext cx="1472896" cy="2011595"/>
      </dsp:txXfrm>
    </dsp:sp>
    <dsp:sp modelId="{444770BB-2C89-4E2C-8D7B-A6D852E03167}">
      <dsp:nvSpPr>
        <dsp:cNvPr id="0" name=""/>
        <dsp:cNvSpPr/>
      </dsp:nvSpPr>
      <dsp:spPr>
        <a:xfrm>
          <a:off x="1565662" y="301739"/>
          <a:ext cx="1384522" cy="1674653"/>
        </a:xfrm>
        <a:prstGeom prst="ellipse">
          <a:avLst/>
        </a:prstGeom>
        <a:blipFill dpi="0" rotWithShape="1">
          <a:blip xmlns:r="http://schemas.openxmlformats.org/officeDocument/2006/relationships" r:embed="rId2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4343D1F-2268-4D95-9376-56E55348222F}">
      <dsp:nvSpPr>
        <dsp:cNvPr id="0" name=""/>
        <dsp:cNvSpPr/>
      </dsp:nvSpPr>
      <dsp:spPr>
        <a:xfrm>
          <a:off x="3038558" y="0"/>
          <a:ext cx="1472896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/>
            <a:t>Program Karta Oleckiej Rodziny 3+</a:t>
          </a:r>
          <a:endParaRPr lang="pl-PL" sz="1500" kern="1200" dirty="0"/>
        </a:p>
      </dsp:txBody>
      <dsp:txXfrm>
        <a:off x="3038558" y="2011595"/>
        <a:ext cx="1472896" cy="2011595"/>
      </dsp:txXfrm>
    </dsp:sp>
    <dsp:sp modelId="{A569C87D-3F75-48CF-9044-4C3471AD681C}">
      <dsp:nvSpPr>
        <dsp:cNvPr id="0" name=""/>
        <dsp:cNvSpPr/>
      </dsp:nvSpPr>
      <dsp:spPr>
        <a:xfrm>
          <a:off x="3082745" y="301739"/>
          <a:ext cx="1384522" cy="1674653"/>
        </a:xfrm>
        <a:prstGeom prst="ellipse">
          <a:avLst/>
        </a:prstGeom>
        <a:blipFill dpi="0" rotWithShape="1">
          <a:blip xmlns:r="http://schemas.openxmlformats.org/officeDocument/2006/relationships" r:embed="rId3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4A2C17F-7DB2-40E5-83E4-3AC29EE0ABF1}">
      <dsp:nvSpPr>
        <dsp:cNvPr id="0" name=""/>
        <dsp:cNvSpPr/>
      </dsp:nvSpPr>
      <dsp:spPr>
        <a:xfrm>
          <a:off x="4555641" y="0"/>
          <a:ext cx="1472896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/>
            <a:t>Program rządowy Za życiem </a:t>
          </a:r>
          <a:endParaRPr lang="pl-PL" sz="1500" kern="1200" dirty="0"/>
        </a:p>
      </dsp:txBody>
      <dsp:txXfrm>
        <a:off x="4555641" y="2011595"/>
        <a:ext cx="1472896" cy="2011595"/>
      </dsp:txXfrm>
    </dsp:sp>
    <dsp:sp modelId="{4CD758B1-D27D-42EA-B12E-5244CB50E39A}">
      <dsp:nvSpPr>
        <dsp:cNvPr id="0" name=""/>
        <dsp:cNvSpPr/>
      </dsp:nvSpPr>
      <dsp:spPr>
        <a:xfrm>
          <a:off x="4599828" y="301739"/>
          <a:ext cx="1384522" cy="1674653"/>
        </a:xfrm>
        <a:prstGeom prst="ellipse">
          <a:avLst/>
        </a:prstGeom>
        <a:blipFill dpi="0"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2144" t="-2326" r="2144" b="-2326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1498A5C-FDF5-4B64-90A7-5C01CB39DEDA}">
      <dsp:nvSpPr>
        <dsp:cNvPr id="0" name=""/>
        <dsp:cNvSpPr/>
      </dsp:nvSpPr>
      <dsp:spPr>
        <a:xfrm>
          <a:off x="6072724" y="0"/>
          <a:ext cx="1472896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i="1" kern="1200" dirty="0" smtClean="0"/>
            <a:t>Program rządowy ,,Dobry Start’’</a:t>
          </a:r>
          <a:endParaRPr lang="pl-PL" sz="1500" kern="1200" dirty="0"/>
        </a:p>
      </dsp:txBody>
      <dsp:txXfrm>
        <a:off x="6072724" y="2011595"/>
        <a:ext cx="1472896" cy="2011595"/>
      </dsp:txXfrm>
    </dsp:sp>
    <dsp:sp modelId="{CDDE0864-2629-4307-98E2-0F1D3CFBDDC4}">
      <dsp:nvSpPr>
        <dsp:cNvPr id="0" name=""/>
        <dsp:cNvSpPr/>
      </dsp:nvSpPr>
      <dsp:spPr>
        <a:xfrm>
          <a:off x="6116911" y="301739"/>
          <a:ext cx="1384522" cy="1674653"/>
        </a:xfrm>
        <a:prstGeom prst="ellipse">
          <a:avLst/>
        </a:prstGeom>
        <a:blipFill dpi="0" rotWithShape="1">
          <a:blip xmlns:r="http://schemas.openxmlformats.org/officeDocument/2006/relationships" r:embed="rId5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944" t="-388" r="944" b="-388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7E46915-7E4A-4E97-9832-55735A342EF9}">
      <dsp:nvSpPr>
        <dsp:cNvPr id="0" name=""/>
        <dsp:cNvSpPr/>
      </dsp:nvSpPr>
      <dsp:spPr>
        <a:xfrm>
          <a:off x="7589807" y="0"/>
          <a:ext cx="1472896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smtClean="0"/>
            <a:t>Projekt  ,,Akcja aktywizacja’’</a:t>
          </a:r>
          <a:r>
            <a:rPr lang="pl-PL" sz="1500" kern="1200" smtClean="0"/>
            <a:t> </a:t>
          </a:r>
          <a:endParaRPr lang="pl-PL" sz="1500" kern="1200" dirty="0"/>
        </a:p>
      </dsp:txBody>
      <dsp:txXfrm>
        <a:off x="7589807" y="2011595"/>
        <a:ext cx="1472896" cy="2011595"/>
      </dsp:txXfrm>
    </dsp:sp>
    <dsp:sp modelId="{D90548E5-3D3E-4219-B103-6C5F0325FB39}">
      <dsp:nvSpPr>
        <dsp:cNvPr id="0" name=""/>
        <dsp:cNvSpPr/>
      </dsp:nvSpPr>
      <dsp:spPr>
        <a:xfrm>
          <a:off x="7633994" y="301739"/>
          <a:ext cx="1384522" cy="1674653"/>
        </a:xfrm>
        <a:prstGeom prst="ellipse">
          <a:avLst/>
        </a:prstGeom>
        <a:blipFill dpi="0" rotWithShape="1">
          <a:blip xmlns:r="http://schemas.openxmlformats.org/officeDocument/2006/relationships" r:embed="rId6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694" r="694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58F1DF7-3CC1-470B-AF92-7C98CF7A30DA}">
      <dsp:nvSpPr>
        <dsp:cNvPr id="0" name=""/>
        <dsp:cNvSpPr/>
      </dsp:nvSpPr>
      <dsp:spPr>
        <a:xfrm>
          <a:off x="9106891" y="0"/>
          <a:ext cx="1472896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/>
            <a:t>Projekt socjalny</a:t>
          </a:r>
          <a:endParaRPr lang="pl-PL" sz="1500" kern="1200" dirty="0"/>
        </a:p>
      </dsp:txBody>
      <dsp:txXfrm>
        <a:off x="9106891" y="2011595"/>
        <a:ext cx="1472896" cy="2011595"/>
      </dsp:txXfrm>
    </dsp:sp>
    <dsp:sp modelId="{38F0A9CE-A32F-4C16-8ABA-88B0C950BAC7}">
      <dsp:nvSpPr>
        <dsp:cNvPr id="0" name=""/>
        <dsp:cNvSpPr/>
      </dsp:nvSpPr>
      <dsp:spPr>
        <a:xfrm>
          <a:off x="9151077" y="301739"/>
          <a:ext cx="1384522" cy="1674653"/>
        </a:xfrm>
        <a:prstGeom prst="ellipse">
          <a:avLst/>
        </a:prstGeom>
        <a:blipFill dpi="0" rotWithShape="1">
          <a:blip xmlns:r="http://schemas.openxmlformats.org/officeDocument/2006/relationships" r:embed="rId7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40399A9-8222-49D3-9C99-EBBA890362DE}">
      <dsp:nvSpPr>
        <dsp:cNvPr id="0" name=""/>
        <dsp:cNvSpPr/>
      </dsp:nvSpPr>
      <dsp:spPr>
        <a:xfrm>
          <a:off x="423367" y="4023191"/>
          <a:ext cx="9737445" cy="754348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D682A2-8408-4487-89E7-1D2DE98785D8}">
      <dsp:nvSpPr>
        <dsp:cNvPr id="0" name=""/>
        <dsp:cNvSpPr/>
      </dsp:nvSpPr>
      <dsp:spPr>
        <a:xfrm>
          <a:off x="4392" y="0"/>
          <a:ext cx="1472896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/>
            <a:t>Program Operacyjny Pomoc Żywnościowa 2014-2020</a:t>
          </a:r>
          <a:endParaRPr lang="pl-PL" sz="1500" kern="1200" dirty="0"/>
        </a:p>
      </dsp:txBody>
      <dsp:txXfrm>
        <a:off x="4392" y="2011595"/>
        <a:ext cx="1472896" cy="2011595"/>
      </dsp:txXfrm>
    </dsp:sp>
    <dsp:sp modelId="{E6959BCC-21B7-4E4B-A51F-857A58395AC9}">
      <dsp:nvSpPr>
        <dsp:cNvPr id="0" name=""/>
        <dsp:cNvSpPr/>
      </dsp:nvSpPr>
      <dsp:spPr>
        <a:xfrm>
          <a:off x="48579" y="301739"/>
          <a:ext cx="1384522" cy="1674653"/>
        </a:xfrm>
        <a:prstGeom prst="ellipse">
          <a:avLst/>
        </a:prstGeom>
        <a:blipFill dpi="0" rotWithShape="1">
          <a:blip xmlns:r="http://schemas.openxmlformats.org/officeDocument/2006/relationships" r:embed="rId1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BDA17E5-4A6E-4B1F-B78B-929CE30EC48F}">
      <dsp:nvSpPr>
        <dsp:cNvPr id="0" name=""/>
        <dsp:cNvSpPr/>
      </dsp:nvSpPr>
      <dsp:spPr>
        <a:xfrm>
          <a:off x="1521475" y="0"/>
          <a:ext cx="1472896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/>
            <a:t>Rządowy Program Karta Dużej Rodziny (KDR)</a:t>
          </a:r>
          <a:endParaRPr lang="pl-PL" sz="1500" kern="1200" dirty="0"/>
        </a:p>
      </dsp:txBody>
      <dsp:txXfrm>
        <a:off x="1521475" y="2011595"/>
        <a:ext cx="1472896" cy="2011595"/>
      </dsp:txXfrm>
    </dsp:sp>
    <dsp:sp modelId="{444770BB-2C89-4E2C-8D7B-A6D852E03167}">
      <dsp:nvSpPr>
        <dsp:cNvPr id="0" name=""/>
        <dsp:cNvSpPr/>
      </dsp:nvSpPr>
      <dsp:spPr>
        <a:xfrm>
          <a:off x="1565662" y="301739"/>
          <a:ext cx="1384522" cy="1674653"/>
        </a:xfrm>
        <a:prstGeom prst="ellipse">
          <a:avLst/>
        </a:prstGeom>
        <a:blipFill dpi="0" rotWithShape="1">
          <a:blip xmlns:r="http://schemas.openxmlformats.org/officeDocument/2006/relationships" r:embed="rId2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4343D1F-2268-4D95-9376-56E55348222F}">
      <dsp:nvSpPr>
        <dsp:cNvPr id="0" name=""/>
        <dsp:cNvSpPr/>
      </dsp:nvSpPr>
      <dsp:spPr>
        <a:xfrm>
          <a:off x="3038558" y="0"/>
          <a:ext cx="1472896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/>
            <a:t>Program Karta Oleckiej Rodziny 3+</a:t>
          </a:r>
          <a:endParaRPr lang="pl-PL" sz="1500" kern="1200" dirty="0"/>
        </a:p>
      </dsp:txBody>
      <dsp:txXfrm>
        <a:off x="3038558" y="2011595"/>
        <a:ext cx="1472896" cy="2011595"/>
      </dsp:txXfrm>
    </dsp:sp>
    <dsp:sp modelId="{A569C87D-3F75-48CF-9044-4C3471AD681C}">
      <dsp:nvSpPr>
        <dsp:cNvPr id="0" name=""/>
        <dsp:cNvSpPr/>
      </dsp:nvSpPr>
      <dsp:spPr>
        <a:xfrm>
          <a:off x="3082745" y="301739"/>
          <a:ext cx="1384522" cy="1674653"/>
        </a:xfrm>
        <a:prstGeom prst="ellipse">
          <a:avLst/>
        </a:prstGeom>
        <a:blipFill dpi="0" rotWithShape="1">
          <a:blip xmlns:r="http://schemas.openxmlformats.org/officeDocument/2006/relationships" r:embed="rId3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4A2C17F-7DB2-40E5-83E4-3AC29EE0ABF1}">
      <dsp:nvSpPr>
        <dsp:cNvPr id="0" name=""/>
        <dsp:cNvSpPr/>
      </dsp:nvSpPr>
      <dsp:spPr>
        <a:xfrm>
          <a:off x="4555641" y="0"/>
          <a:ext cx="1472896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/>
            <a:t>Program rządowy Za życiem </a:t>
          </a:r>
          <a:endParaRPr lang="pl-PL" sz="1500" kern="1200" dirty="0"/>
        </a:p>
      </dsp:txBody>
      <dsp:txXfrm>
        <a:off x="4555641" y="2011595"/>
        <a:ext cx="1472896" cy="2011595"/>
      </dsp:txXfrm>
    </dsp:sp>
    <dsp:sp modelId="{4CD758B1-D27D-42EA-B12E-5244CB50E39A}">
      <dsp:nvSpPr>
        <dsp:cNvPr id="0" name=""/>
        <dsp:cNvSpPr/>
      </dsp:nvSpPr>
      <dsp:spPr>
        <a:xfrm>
          <a:off x="4527016" y="238437"/>
          <a:ext cx="1384522" cy="1674653"/>
        </a:xfrm>
        <a:prstGeom prst="ellipse">
          <a:avLst/>
        </a:prstGeom>
        <a:blipFill dpi="0" rotWithShape="1">
          <a:blip xmlns:r="http://schemas.openxmlformats.org/officeDocument/2006/relationships" r:embed="rId4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2144" t="-2326" r="2144" b="-2326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1498A5C-FDF5-4B64-90A7-5C01CB39DEDA}">
      <dsp:nvSpPr>
        <dsp:cNvPr id="0" name=""/>
        <dsp:cNvSpPr/>
      </dsp:nvSpPr>
      <dsp:spPr>
        <a:xfrm>
          <a:off x="6072724" y="0"/>
          <a:ext cx="1472896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i="1" kern="1200" dirty="0" smtClean="0"/>
            <a:t>Program rządowy ,,Dobry Start’’</a:t>
          </a:r>
          <a:endParaRPr lang="pl-PL" sz="1500" kern="1200" dirty="0"/>
        </a:p>
      </dsp:txBody>
      <dsp:txXfrm>
        <a:off x="6072724" y="2011595"/>
        <a:ext cx="1472896" cy="2011595"/>
      </dsp:txXfrm>
    </dsp:sp>
    <dsp:sp modelId="{CDDE0864-2629-4307-98E2-0F1D3CFBDDC4}">
      <dsp:nvSpPr>
        <dsp:cNvPr id="0" name=""/>
        <dsp:cNvSpPr/>
      </dsp:nvSpPr>
      <dsp:spPr>
        <a:xfrm>
          <a:off x="6116911" y="301739"/>
          <a:ext cx="1384522" cy="1674653"/>
        </a:xfrm>
        <a:prstGeom prst="ellipse">
          <a:avLst/>
        </a:prstGeom>
        <a:blipFill dpi="0"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944" t="-388" r="944" b="-388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7E46915-7E4A-4E97-9832-55735A342EF9}">
      <dsp:nvSpPr>
        <dsp:cNvPr id="0" name=""/>
        <dsp:cNvSpPr/>
      </dsp:nvSpPr>
      <dsp:spPr>
        <a:xfrm>
          <a:off x="7589807" y="0"/>
          <a:ext cx="1472896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smtClean="0"/>
            <a:t>Projekt  ,,Akcja aktywizacja’’</a:t>
          </a:r>
          <a:r>
            <a:rPr lang="pl-PL" sz="1500" kern="1200" smtClean="0"/>
            <a:t> </a:t>
          </a:r>
          <a:endParaRPr lang="pl-PL" sz="1500" kern="1200" dirty="0"/>
        </a:p>
      </dsp:txBody>
      <dsp:txXfrm>
        <a:off x="7589807" y="2011595"/>
        <a:ext cx="1472896" cy="2011595"/>
      </dsp:txXfrm>
    </dsp:sp>
    <dsp:sp modelId="{D90548E5-3D3E-4219-B103-6C5F0325FB39}">
      <dsp:nvSpPr>
        <dsp:cNvPr id="0" name=""/>
        <dsp:cNvSpPr/>
      </dsp:nvSpPr>
      <dsp:spPr>
        <a:xfrm>
          <a:off x="7633994" y="301739"/>
          <a:ext cx="1384522" cy="1674653"/>
        </a:xfrm>
        <a:prstGeom prst="ellipse">
          <a:avLst/>
        </a:prstGeom>
        <a:blipFill dpi="0" rotWithShape="1">
          <a:blip xmlns:r="http://schemas.openxmlformats.org/officeDocument/2006/relationships" r:embed="rId6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694" r="694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58F1DF7-3CC1-470B-AF92-7C98CF7A30DA}">
      <dsp:nvSpPr>
        <dsp:cNvPr id="0" name=""/>
        <dsp:cNvSpPr/>
      </dsp:nvSpPr>
      <dsp:spPr>
        <a:xfrm>
          <a:off x="9106891" y="0"/>
          <a:ext cx="1472896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/>
            <a:t>Projekt socjalny</a:t>
          </a:r>
          <a:endParaRPr lang="pl-PL" sz="1500" kern="1200" dirty="0"/>
        </a:p>
      </dsp:txBody>
      <dsp:txXfrm>
        <a:off x="9106891" y="2011595"/>
        <a:ext cx="1472896" cy="2011595"/>
      </dsp:txXfrm>
    </dsp:sp>
    <dsp:sp modelId="{38F0A9CE-A32F-4C16-8ABA-88B0C950BAC7}">
      <dsp:nvSpPr>
        <dsp:cNvPr id="0" name=""/>
        <dsp:cNvSpPr/>
      </dsp:nvSpPr>
      <dsp:spPr>
        <a:xfrm>
          <a:off x="9151077" y="301739"/>
          <a:ext cx="1384522" cy="1674653"/>
        </a:xfrm>
        <a:prstGeom prst="ellipse">
          <a:avLst/>
        </a:prstGeom>
        <a:blipFill dpi="0" rotWithShape="1">
          <a:blip xmlns:r="http://schemas.openxmlformats.org/officeDocument/2006/relationships" r:embed="rId7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40399A9-8222-49D3-9C99-EBBA890362DE}">
      <dsp:nvSpPr>
        <dsp:cNvPr id="0" name=""/>
        <dsp:cNvSpPr/>
      </dsp:nvSpPr>
      <dsp:spPr>
        <a:xfrm>
          <a:off x="423367" y="4023191"/>
          <a:ext cx="9737445" cy="754348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D682A2-8408-4487-89E7-1D2DE98785D8}">
      <dsp:nvSpPr>
        <dsp:cNvPr id="0" name=""/>
        <dsp:cNvSpPr/>
      </dsp:nvSpPr>
      <dsp:spPr>
        <a:xfrm>
          <a:off x="4389" y="0"/>
          <a:ext cx="1471729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/>
            <a:t>Program Operacyjny Pomoc Żywnościowa 2014-2020</a:t>
          </a:r>
          <a:endParaRPr lang="pl-PL" sz="1500" kern="1200" dirty="0"/>
        </a:p>
      </dsp:txBody>
      <dsp:txXfrm>
        <a:off x="4389" y="2011595"/>
        <a:ext cx="1471729" cy="2011595"/>
      </dsp:txXfrm>
    </dsp:sp>
    <dsp:sp modelId="{E6959BCC-21B7-4E4B-A51F-857A58395AC9}">
      <dsp:nvSpPr>
        <dsp:cNvPr id="0" name=""/>
        <dsp:cNvSpPr/>
      </dsp:nvSpPr>
      <dsp:spPr>
        <a:xfrm>
          <a:off x="48541" y="301739"/>
          <a:ext cx="1383425" cy="1674653"/>
        </a:xfrm>
        <a:prstGeom prst="ellipse">
          <a:avLst/>
        </a:prstGeom>
        <a:blipFill dpi="0" rotWithShape="1">
          <a:blip xmlns:r="http://schemas.openxmlformats.org/officeDocument/2006/relationships" r:embed="rId1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BDA17E5-4A6E-4B1F-B78B-929CE30EC48F}">
      <dsp:nvSpPr>
        <dsp:cNvPr id="0" name=""/>
        <dsp:cNvSpPr/>
      </dsp:nvSpPr>
      <dsp:spPr>
        <a:xfrm>
          <a:off x="1520270" y="0"/>
          <a:ext cx="1471729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/>
            <a:t>Rządowy Program Karta Dużej Rodziny (KDR)</a:t>
          </a:r>
          <a:endParaRPr lang="pl-PL" sz="1500" kern="1200" dirty="0"/>
        </a:p>
      </dsp:txBody>
      <dsp:txXfrm>
        <a:off x="1520270" y="2011595"/>
        <a:ext cx="1471729" cy="2011595"/>
      </dsp:txXfrm>
    </dsp:sp>
    <dsp:sp modelId="{444770BB-2C89-4E2C-8D7B-A6D852E03167}">
      <dsp:nvSpPr>
        <dsp:cNvPr id="0" name=""/>
        <dsp:cNvSpPr/>
      </dsp:nvSpPr>
      <dsp:spPr>
        <a:xfrm>
          <a:off x="1564422" y="301739"/>
          <a:ext cx="1383425" cy="1674653"/>
        </a:xfrm>
        <a:prstGeom prst="ellipse">
          <a:avLst/>
        </a:prstGeom>
        <a:blipFill dpi="0" rotWithShape="1">
          <a:blip xmlns:r="http://schemas.openxmlformats.org/officeDocument/2006/relationships" r:embed="rId2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4343D1F-2268-4D95-9376-56E55348222F}">
      <dsp:nvSpPr>
        <dsp:cNvPr id="0" name=""/>
        <dsp:cNvSpPr/>
      </dsp:nvSpPr>
      <dsp:spPr>
        <a:xfrm>
          <a:off x="3036152" y="0"/>
          <a:ext cx="1471729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/>
            <a:t>Program Karta Oleckiej Rodziny 3+</a:t>
          </a:r>
          <a:endParaRPr lang="pl-PL" sz="1500" kern="1200" dirty="0"/>
        </a:p>
      </dsp:txBody>
      <dsp:txXfrm>
        <a:off x="3036152" y="2011595"/>
        <a:ext cx="1471729" cy="2011595"/>
      </dsp:txXfrm>
    </dsp:sp>
    <dsp:sp modelId="{A569C87D-3F75-48CF-9044-4C3471AD681C}">
      <dsp:nvSpPr>
        <dsp:cNvPr id="0" name=""/>
        <dsp:cNvSpPr/>
      </dsp:nvSpPr>
      <dsp:spPr>
        <a:xfrm>
          <a:off x="3080304" y="301739"/>
          <a:ext cx="1383425" cy="1674653"/>
        </a:xfrm>
        <a:prstGeom prst="ellipse">
          <a:avLst/>
        </a:prstGeom>
        <a:blipFill dpi="0" rotWithShape="1">
          <a:blip xmlns:r="http://schemas.openxmlformats.org/officeDocument/2006/relationships" r:embed="rId3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4A2C17F-7DB2-40E5-83E4-3AC29EE0ABF1}">
      <dsp:nvSpPr>
        <dsp:cNvPr id="0" name=""/>
        <dsp:cNvSpPr/>
      </dsp:nvSpPr>
      <dsp:spPr>
        <a:xfrm>
          <a:off x="4552034" y="0"/>
          <a:ext cx="1471729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/>
            <a:t>Program rządowy Za życiem </a:t>
          </a:r>
          <a:endParaRPr lang="pl-PL" sz="1500" kern="1200" dirty="0"/>
        </a:p>
      </dsp:txBody>
      <dsp:txXfrm>
        <a:off x="4552034" y="2011595"/>
        <a:ext cx="1471729" cy="2011595"/>
      </dsp:txXfrm>
    </dsp:sp>
    <dsp:sp modelId="{4CD758B1-D27D-42EA-B12E-5244CB50E39A}">
      <dsp:nvSpPr>
        <dsp:cNvPr id="0" name=""/>
        <dsp:cNvSpPr/>
      </dsp:nvSpPr>
      <dsp:spPr>
        <a:xfrm>
          <a:off x="4596186" y="301739"/>
          <a:ext cx="1383425" cy="1674653"/>
        </a:xfrm>
        <a:prstGeom prst="ellipse">
          <a:avLst/>
        </a:prstGeom>
        <a:blipFill dpi="0" rotWithShape="1">
          <a:blip xmlns:r="http://schemas.openxmlformats.org/officeDocument/2006/relationships" r:embed="rId4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2144" t="-2326" r="2144" b="-2326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1498A5C-FDF5-4B64-90A7-5C01CB39DEDA}">
      <dsp:nvSpPr>
        <dsp:cNvPr id="0" name=""/>
        <dsp:cNvSpPr/>
      </dsp:nvSpPr>
      <dsp:spPr>
        <a:xfrm>
          <a:off x="6067915" y="0"/>
          <a:ext cx="1471729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i="1" kern="1200" dirty="0" smtClean="0"/>
            <a:t>Program rządowy ,,Dobry Start’’</a:t>
          </a:r>
          <a:endParaRPr lang="pl-PL" sz="1500" kern="1200" dirty="0"/>
        </a:p>
      </dsp:txBody>
      <dsp:txXfrm>
        <a:off x="6067915" y="2011595"/>
        <a:ext cx="1471729" cy="2011595"/>
      </dsp:txXfrm>
    </dsp:sp>
    <dsp:sp modelId="{CDDE0864-2629-4307-98E2-0F1D3CFBDDC4}">
      <dsp:nvSpPr>
        <dsp:cNvPr id="0" name=""/>
        <dsp:cNvSpPr/>
      </dsp:nvSpPr>
      <dsp:spPr>
        <a:xfrm>
          <a:off x="6112067" y="301739"/>
          <a:ext cx="1383425" cy="1674653"/>
        </a:xfrm>
        <a:prstGeom prst="ellipse">
          <a:avLst/>
        </a:prstGeom>
        <a:blipFill dpi="0" rotWithShape="1">
          <a:blip xmlns:r="http://schemas.openxmlformats.org/officeDocument/2006/relationships" r:embed="rId5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944" t="-388" r="944" b="-388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7E46915-7E4A-4E97-9832-55735A342EF9}">
      <dsp:nvSpPr>
        <dsp:cNvPr id="0" name=""/>
        <dsp:cNvSpPr/>
      </dsp:nvSpPr>
      <dsp:spPr>
        <a:xfrm>
          <a:off x="7583797" y="0"/>
          <a:ext cx="1471729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smtClean="0"/>
            <a:t>Projekt  ,,Akcja aktywizacja’’</a:t>
          </a:r>
          <a:r>
            <a:rPr lang="pl-PL" sz="1500" kern="1200" smtClean="0"/>
            <a:t> </a:t>
          </a:r>
          <a:endParaRPr lang="pl-PL" sz="1500" kern="1200" dirty="0"/>
        </a:p>
      </dsp:txBody>
      <dsp:txXfrm>
        <a:off x="7583797" y="2011595"/>
        <a:ext cx="1471729" cy="2011595"/>
      </dsp:txXfrm>
    </dsp:sp>
    <dsp:sp modelId="{D90548E5-3D3E-4219-B103-6C5F0325FB39}">
      <dsp:nvSpPr>
        <dsp:cNvPr id="0" name=""/>
        <dsp:cNvSpPr/>
      </dsp:nvSpPr>
      <dsp:spPr>
        <a:xfrm>
          <a:off x="7627949" y="301739"/>
          <a:ext cx="1383425" cy="1674653"/>
        </a:xfrm>
        <a:prstGeom prst="ellipse">
          <a:avLst/>
        </a:prstGeom>
        <a:blipFill dpi="0" rotWithShape="1"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694" r="694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58F1DF7-3CC1-470B-AF92-7C98CF7A30DA}">
      <dsp:nvSpPr>
        <dsp:cNvPr id="0" name=""/>
        <dsp:cNvSpPr/>
      </dsp:nvSpPr>
      <dsp:spPr>
        <a:xfrm>
          <a:off x="9099678" y="0"/>
          <a:ext cx="1471729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/>
            <a:t>Projekt socjalny</a:t>
          </a:r>
          <a:endParaRPr lang="pl-PL" sz="1500" kern="1200" dirty="0"/>
        </a:p>
      </dsp:txBody>
      <dsp:txXfrm>
        <a:off x="9099678" y="2011595"/>
        <a:ext cx="1471729" cy="2011595"/>
      </dsp:txXfrm>
    </dsp:sp>
    <dsp:sp modelId="{38F0A9CE-A32F-4C16-8ABA-88B0C950BAC7}">
      <dsp:nvSpPr>
        <dsp:cNvPr id="0" name=""/>
        <dsp:cNvSpPr/>
      </dsp:nvSpPr>
      <dsp:spPr>
        <a:xfrm>
          <a:off x="9143830" y="301739"/>
          <a:ext cx="1383425" cy="1674653"/>
        </a:xfrm>
        <a:prstGeom prst="ellipse">
          <a:avLst/>
        </a:prstGeom>
        <a:blipFill dpi="0" rotWithShape="1">
          <a:blip xmlns:r="http://schemas.openxmlformats.org/officeDocument/2006/relationships" r:embed="rId7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40399A9-8222-49D3-9C99-EBBA890362DE}">
      <dsp:nvSpPr>
        <dsp:cNvPr id="0" name=""/>
        <dsp:cNvSpPr/>
      </dsp:nvSpPr>
      <dsp:spPr>
        <a:xfrm>
          <a:off x="423031" y="4023191"/>
          <a:ext cx="9729734" cy="754348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D682A2-8408-4487-89E7-1D2DE98785D8}">
      <dsp:nvSpPr>
        <dsp:cNvPr id="0" name=""/>
        <dsp:cNvSpPr/>
      </dsp:nvSpPr>
      <dsp:spPr>
        <a:xfrm>
          <a:off x="4468" y="0"/>
          <a:ext cx="1498228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Program Operacyjny Pomoc Żywnościowa 2014-2020</a:t>
          </a:r>
          <a:endParaRPr lang="pl-PL" sz="1600" kern="1200" dirty="0"/>
        </a:p>
      </dsp:txBody>
      <dsp:txXfrm>
        <a:off x="4468" y="2011595"/>
        <a:ext cx="1498228" cy="2011595"/>
      </dsp:txXfrm>
    </dsp:sp>
    <dsp:sp modelId="{E6959BCC-21B7-4E4B-A51F-857A58395AC9}">
      <dsp:nvSpPr>
        <dsp:cNvPr id="0" name=""/>
        <dsp:cNvSpPr/>
      </dsp:nvSpPr>
      <dsp:spPr>
        <a:xfrm>
          <a:off x="49415" y="301739"/>
          <a:ext cx="1408334" cy="1674653"/>
        </a:xfrm>
        <a:prstGeom prst="ellipse">
          <a:avLst/>
        </a:prstGeom>
        <a:blipFill dpi="0" rotWithShape="1">
          <a:blip xmlns:r="http://schemas.openxmlformats.org/officeDocument/2006/relationships" r:embed="rId1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BDA17E5-4A6E-4B1F-B78B-929CE30EC48F}">
      <dsp:nvSpPr>
        <dsp:cNvPr id="0" name=""/>
        <dsp:cNvSpPr/>
      </dsp:nvSpPr>
      <dsp:spPr>
        <a:xfrm>
          <a:off x="1547643" y="0"/>
          <a:ext cx="1498228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Rządowy Program Karta Dużej Rodziny (KDR)</a:t>
          </a:r>
          <a:endParaRPr lang="pl-PL" sz="1600" kern="1200" dirty="0"/>
        </a:p>
      </dsp:txBody>
      <dsp:txXfrm>
        <a:off x="1547643" y="2011595"/>
        <a:ext cx="1498228" cy="2011595"/>
      </dsp:txXfrm>
    </dsp:sp>
    <dsp:sp modelId="{444770BB-2C89-4E2C-8D7B-A6D852E03167}">
      <dsp:nvSpPr>
        <dsp:cNvPr id="0" name=""/>
        <dsp:cNvSpPr/>
      </dsp:nvSpPr>
      <dsp:spPr>
        <a:xfrm>
          <a:off x="1592590" y="301739"/>
          <a:ext cx="1408334" cy="1674653"/>
        </a:xfrm>
        <a:prstGeom prst="ellipse">
          <a:avLst/>
        </a:prstGeom>
        <a:blipFill dpi="0" rotWithShape="1">
          <a:blip xmlns:r="http://schemas.openxmlformats.org/officeDocument/2006/relationships" r:embed="rId2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4343D1F-2268-4D95-9376-56E55348222F}">
      <dsp:nvSpPr>
        <dsp:cNvPr id="0" name=""/>
        <dsp:cNvSpPr/>
      </dsp:nvSpPr>
      <dsp:spPr>
        <a:xfrm>
          <a:off x="3090818" y="0"/>
          <a:ext cx="1498228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Program Karta Oleckiej Rodziny 3+</a:t>
          </a:r>
          <a:endParaRPr lang="pl-PL" sz="1600" kern="1200" dirty="0"/>
        </a:p>
      </dsp:txBody>
      <dsp:txXfrm>
        <a:off x="3090818" y="2011595"/>
        <a:ext cx="1498228" cy="2011595"/>
      </dsp:txXfrm>
    </dsp:sp>
    <dsp:sp modelId="{A569C87D-3F75-48CF-9044-4C3471AD681C}">
      <dsp:nvSpPr>
        <dsp:cNvPr id="0" name=""/>
        <dsp:cNvSpPr/>
      </dsp:nvSpPr>
      <dsp:spPr>
        <a:xfrm>
          <a:off x="3135765" y="301739"/>
          <a:ext cx="1408334" cy="1674653"/>
        </a:xfrm>
        <a:prstGeom prst="ellipse">
          <a:avLst/>
        </a:prstGeom>
        <a:blipFill dpi="0" rotWithShape="1">
          <a:blip xmlns:r="http://schemas.openxmlformats.org/officeDocument/2006/relationships" r:embed="rId3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4A2C17F-7DB2-40E5-83E4-3AC29EE0ABF1}">
      <dsp:nvSpPr>
        <dsp:cNvPr id="0" name=""/>
        <dsp:cNvSpPr/>
      </dsp:nvSpPr>
      <dsp:spPr>
        <a:xfrm>
          <a:off x="4633994" y="0"/>
          <a:ext cx="1498228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Program rządowy Za życiem </a:t>
          </a:r>
          <a:endParaRPr lang="pl-PL" sz="1600" kern="1200" dirty="0"/>
        </a:p>
      </dsp:txBody>
      <dsp:txXfrm>
        <a:off x="4633994" y="2011595"/>
        <a:ext cx="1498228" cy="2011595"/>
      </dsp:txXfrm>
    </dsp:sp>
    <dsp:sp modelId="{4CD758B1-D27D-42EA-B12E-5244CB50E39A}">
      <dsp:nvSpPr>
        <dsp:cNvPr id="0" name=""/>
        <dsp:cNvSpPr/>
      </dsp:nvSpPr>
      <dsp:spPr>
        <a:xfrm>
          <a:off x="3588481" y="0"/>
          <a:ext cx="1408334" cy="1674653"/>
        </a:xfrm>
        <a:prstGeom prst="ellipse">
          <a:avLst/>
        </a:prstGeom>
        <a:blipFill dpi="0" rotWithShape="1">
          <a:blip xmlns:r="http://schemas.openxmlformats.org/officeDocument/2006/relationships" r:embed="rId4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2144" t="-2326" r="2144" b="-2326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1498A5C-FDF5-4B64-90A7-5C01CB39DEDA}">
      <dsp:nvSpPr>
        <dsp:cNvPr id="0" name=""/>
        <dsp:cNvSpPr/>
      </dsp:nvSpPr>
      <dsp:spPr>
        <a:xfrm>
          <a:off x="6177169" y="0"/>
          <a:ext cx="1498228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i="1" kern="1200" dirty="0" smtClean="0"/>
            <a:t>Program rządowy ,,Dobry Start’’</a:t>
          </a:r>
          <a:endParaRPr lang="pl-PL" sz="1600" kern="1200" dirty="0"/>
        </a:p>
      </dsp:txBody>
      <dsp:txXfrm>
        <a:off x="6177169" y="2011595"/>
        <a:ext cx="1498228" cy="2011595"/>
      </dsp:txXfrm>
    </dsp:sp>
    <dsp:sp modelId="{CDDE0864-2629-4307-98E2-0F1D3CFBDDC4}">
      <dsp:nvSpPr>
        <dsp:cNvPr id="0" name=""/>
        <dsp:cNvSpPr/>
      </dsp:nvSpPr>
      <dsp:spPr>
        <a:xfrm>
          <a:off x="6222116" y="301739"/>
          <a:ext cx="1408334" cy="1674653"/>
        </a:xfrm>
        <a:prstGeom prst="ellipse">
          <a:avLst/>
        </a:prstGeom>
        <a:blipFill dpi="0" rotWithShape="1">
          <a:blip xmlns:r="http://schemas.openxmlformats.org/officeDocument/2006/relationships" r:embed="rId5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944" t="-388" r="944" b="-388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7E46915-7E4A-4E97-9832-55735A342EF9}">
      <dsp:nvSpPr>
        <dsp:cNvPr id="0" name=""/>
        <dsp:cNvSpPr/>
      </dsp:nvSpPr>
      <dsp:spPr>
        <a:xfrm>
          <a:off x="7720344" y="0"/>
          <a:ext cx="1498228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smtClean="0"/>
            <a:t>Projekt  ,,Akcja aktywizacja’’</a:t>
          </a:r>
          <a:r>
            <a:rPr lang="pl-PL" sz="1600" kern="1200" smtClean="0"/>
            <a:t> </a:t>
          </a:r>
          <a:endParaRPr lang="pl-PL" sz="1600" kern="1200" dirty="0"/>
        </a:p>
      </dsp:txBody>
      <dsp:txXfrm>
        <a:off x="7720344" y="2011595"/>
        <a:ext cx="1498228" cy="2011595"/>
      </dsp:txXfrm>
    </dsp:sp>
    <dsp:sp modelId="{D90548E5-3D3E-4219-B103-6C5F0325FB39}">
      <dsp:nvSpPr>
        <dsp:cNvPr id="0" name=""/>
        <dsp:cNvSpPr/>
      </dsp:nvSpPr>
      <dsp:spPr>
        <a:xfrm>
          <a:off x="7765291" y="301739"/>
          <a:ext cx="1408334" cy="1674653"/>
        </a:xfrm>
        <a:prstGeom prst="ellipse">
          <a:avLst/>
        </a:prstGeom>
        <a:blipFill dpi="0" rotWithShape="1">
          <a:blip xmlns:r="http://schemas.openxmlformats.org/officeDocument/2006/relationships" r:embed="rId6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694" r="694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58F1DF7-3CC1-470B-AF92-7C98CF7A30DA}">
      <dsp:nvSpPr>
        <dsp:cNvPr id="0" name=""/>
        <dsp:cNvSpPr/>
      </dsp:nvSpPr>
      <dsp:spPr>
        <a:xfrm>
          <a:off x="9263520" y="0"/>
          <a:ext cx="1498228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Projekt socjalny</a:t>
          </a:r>
          <a:endParaRPr lang="pl-PL" sz="1600" kern="1200" dirty="0"/>
        </a:p>
      </dsp:txBody>
      <dsp:txXfrm>
        <a:off x="9263520" y="2011595"/>
        <a:ext cx="1498228" cy="2011595"/>
      </dsp:txXfrm>
    </dsp:sp>
    <dsp:sp modelId="{38F0A9CE-A32F-4C16-8ABA-88B0C950BAC7}">
      <dsp:nvSpPr>
        <dsp:cNvPr id="0" name=""/>
        <dsp:cNvSpPr/>
      </dsp:nvSpPr>
      <dsp:spPr>
        <a:xfrm>
          <a:off x="9308467" y="301739"/>
          <a:ext cx="1408334" cy="1674653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40399A9-8222-49D3-9C99-EBBA890362DE}">
      <dsp:nvSpPr>
        <dsp:cNvPr id="0" name=""/>
        <dsp:cNvSpPr/>
      </dsp:nvSpPr>
      <dsp:spPr>
        <a:xfrm>
          <a:off x="430648" y="4023191"/>
          <a:ext cx="9904919" cy="754348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CBC213-EAED-4253-8A0D-9A3F15CBEC79}">
      <dsp:nvSpPr>
        <dsp:cNvPr id="0" name=""/>
        <dsp:cNvSpPr/>
      </dsp:nvSpPr>
      <dsp:spPr>
        <a:xfrm>
          <a:off x="3459" y="271137"/>
          <a:ext cx="1872956" cy="11237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>
              <a:solidFill>
                <a:schemeClr val="tx1"/>
              </a:solidFill>
            </a:rPr>
            <a:t>Sąd – Wydział Rodzinny i Nieletnich oraz Wydział Karny </a:t>
          </a:r>
        </a:p>
      </dsp:txBody>
      <dsp:txXfrm>
        <a:off x="3459" y="271137"/>
        <a:ext cx="1872956" cy="1123773"/>
      </dsp:txXfrm>
    </dsp:sp>
    <dsp:sp modelId="{6C4A087C-238D-475D-8841-866CBFE84AC9}">
      <dsp:nvSpPr>
        <dsp:cNvPr id="0" name=""/>
        <dsp:cNvSpPr/>
      </dsp:nvSpPr>
      <dsp:spPr>
        <a:xfrm>
          <a:off x="2063711" y="271137"/>
          <a:ext cx="1872956" cy="11237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>
              <a:solidFill>
                <a:schemeClr val="tx1"/>
              </a:solidFill>
            </a:rPr>
            <a:t>Komenda Powiatowa </a:t>
          </a:r>
        </a:p>
      </dsp:txBody>
      <dsp:txXfrm>
        <a:off x="2063711" y="271137"/>
        <a:ext cx="1872956" cy="1123773"/>
      </dsp:txXfrm>
    </dsp:sp>
    <dsp:sp modelId="{24052C3F-C5D3-41E0-9AFB-F0353CC1F1ED}">
      <dsp:nvSpPr>
        <dsp:cNvPr id="0" name=""/>
        <dsp:cNvSpPr/>
      </dsp:nvSpPr>
      <dsp:spPr>
        <a:xfrm>
          <a:off x="4139003" y="266844"/>
          <a:ext cx="1872956" cy="11237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>
              <a:solidFill>
                <a:schemeClr val="tx1"/>
              </a:solidFill>
            </a:rPr>
            <a:t>Prokuratura </a:t>
          </a:r>
        </a:p>
      </dsp:txBody>
      <dsp:txXfrm>
        <a:off x="4139003" y="266844"/>
        <a:ext cx="1872956" cy="1123773"/>
      </dsp:txXfrm>
    </dsp:sp>
    <dsp:sp modelId="{7F5EA411-B56F-4560-A60C-DFA7AA91DF16}">
      <dsp:nvSpPr>
        <dsp:cNvPr id="0" name=""/>
        <dsp:cNvSpPr/>
      </dsp:nvSpPr>
      <dsp:spPr>
        <a:xfrm>
          <a:off x="6184215" y="271137"/>
          <a:ext cx="1872956" cy="11237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>
              <a:solidFill>
                <a:schemeClr val="tx1"/>
              </a:solidFill>
            </a:rPr>
            <a:t>Powiatowe Centrum Pomocy Rodzinie </a:t>
          </a:r>
        </a:p>
      </dsp:txBody>
      <dsp:txXfrm>
        <a:off x="6184215" y="271137"/>
        <a:ext cx="1872956" cy="1123773"/>
      </dsp:txXfrm>
    </dsp:sp>
    <dsp:sp modelId="{DC210499-B9B7-4710-BF8C-6480C8981211}">
      <dsp:nvSpPr>
        <dsp:cNvPr id="0" name=""/>
        <dsp:cNvSpPr/>
      </dsp:nvSpPr>
      <dsp:spPr>
        <a:xfrm>
          <a:off x="8244468" y="271137"/>
          <a:ext cx="1872956" cy="11237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>
              <a:solidFill>
                <a:schemeClr val="tx1"/>
              </a:solidFill>
            </a:rPr>
            <a:t>Szkoły, przedszkola, inne placówki oświatowe </a:t>
          </a:r>
        </a:p>
      </dsp:txBody>
      <dsp:txXfrm>
        <a:off x="8244468" y="271137"/>
        <a:ext cx="1872956" cy="1123773"/>
      </dsp:txXfrm>
    </dsp:sp>
    <dsp:sp modelId="{DDBCEE5E-4736-4876-8719-DD1B4FAE6A1A}">
      <dsp:nvSpPr>
        <dsp:cNvPr id="0" name=""/>
        <dsp:cNvSpPr/>
      </dsp:nvSpPr>
      <dsp:spPr>
        <a:xfrm>
          <a:off x="0" y="1567867"/>
          <a:ext cx="1872956" cy="11237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>
              <a:solidFill>
                <a:schemeClr val="tx1"/>
              </a:solidFill>
            </a:rPr>
            <a:t>Towarzystwo Przyjaciół Dzieci </a:t>
          </a:r>
        </a:p>
      </dsp:txBody>
      <dsp:txXfrm>
        <a:off x="0" y="1567867"/>
        <a:ext cx="1872956" cy="1123773"/>
      </dsp:txXfrm>
    </dsp:sp>
    <dsp:sp modelId="{031D10EA-D39D-4029-843B-7D4758D83E86}">
      <dsp:nvSpPr>
        <dsp:cNvPr id="0" name=""/>
        <dsp:cNvSpPr/>
      </dsp:nvSpPr>
      <dsp:spPr>
        <a:xfrm>
          <a:off x="2063711" y="1582207"/>
          <a:ext cx="1872956" cy="11237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>
              <a:solidFill>
                <a:schemeClr val="tx1"/>
              </a:solidFill>
            </a:rPr>
            <a:t>Caritas </a:t>
          </a:r>
        </a:p>
      </dsp:txBody>
      <dsp:txXfrm>
        <a:off x="2063711" y="1582207"/>
        <a:ext cx="1872956" cy="1123773"/>
      </dsp:txXfrm>
    </dsp:sp>
    <dsp:sp modelId="{B058A41B-5E07-465A-9237-1C8E23598FCA}">
      <dsp:nvSpPr>
        <dsp:cNvPr id="0" name=""/>
        <dsp:cNvSpPr/>
      </dsp:nvSpPr>
      <dsp:spPr>
        <a:xfrm>
          <a:off x="4123963" y="1582207"/>
          <a:ext cx="1872956" cy="11237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>
              <a:solidFill>
                <a:schemeClr val="tx1"/>
              </a:solidFill>
            </a:rPr>
            <a:t>Miejski Ośrodek Sportu i Rekreacji </a:t>
          </a:r>
        </a:p>
      </dsp:txBody>
      <dsp:txXfrm>
        <a:off x="4123963" y="1582207"/>
        <a:ext cx="1872956" cy="1123773"/>
      </dsp:txXfrm>
    </dsp:sp>
    <dsp:sp modelId="{73CFF6E0-1440-44AF-9915-0F6B545B66C7}">
      <dsp:nvSpPr>
        <dsp:cNvPr id="0" name=""/>
        <dsp:cNvSpPr/>
      </dsp:nvSpPr>
      <dsp:spPr>
        <a:xfrm>
          <a:off x="6184215" y="1582207"/>
          <a:ext cx="1872956" cy="11237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>
              <a:solidFill>
                <a:schemeClr val="tx1"/>
              </a:solidFill>
            </a:rPr>
            <a:t>Ministerstwo  Rodziny, Pracy i Polityki Społecznej </a:t>
          </a:r>
        </a:p>
      </dsp:txBody>
      <dsp:txXfrm>
        <a:off x="6184215" y="1582207"/>
        <a:ext cx="1872956" cy="1123773"/>
      </dsp:txXfrm>
    </dsp:sp>
    <dsp:sp modelId="{C5B98C27-7E28-4416-967B-615C5F758831}">
      <dsp:nvSpPr>
        <dsp:cNvPr id="0" name=""/>
        <dsp:cNvSpPr/>
      </dsp:nvSpPr>
      <dsp:spPr>
        <a:xfrm>
          <a:off x="8247927" y="1553528"/>
          <a:ext cx="1872956" cy="11237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>
              <a:solidFill>
                <a:schemeClr val="tx1"/>
              </a:solidFill>
            </a:rPr>
            <a:t>Powiatowy Urząd Pracy </a:t>
          </a:r>
        </a:p>
      </dsp:txBody>
      <dsp:txXfrm>
        <a:off x="8247927" y="1553528"/>
        <a:ext cx="1872956" cy="1123773"/>
      </dsp:txXfrm>
    </dsp:sp>
    <dsp:sp modelId="{DDDD2D67-D820-4FCF-857E-964FF9E6C6DE}">
      <dsp:nvSpPr>
        <dsp:cNvPr id="0" name=""/>
        <dsp:cNvSpPr/>
      </dsp:nvSpPr>
      <dsp:spPr>
        <a:xfrm>
          <a:off x="3459" y="2893276"/>
          <a:ext cx="1872956" cy="11237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>
              <a:solidFill>
                <a:schemeClr val="tx1"/>
              </a:solidFill>
            </a:rPr>
            <a:t>Kuratorium Oświaty i Wychowania w Olsztynie </a:t>
          </a:r>
        </a:p>
      </dsp:txBody>
      <dsp:txXfrm>
        <a:off x="3459" y="2893276"/>
        <a:ext cx="1872956" cy="1123773"/>
      </dsp:txXfrm>
    </dsp:sp>
    <dsp:sp modelId="{1A69696F-A6B0-4522-9B7D-1B1E33F420ED}">
      <dsp:nvSpPr>
        <dsp:cNvPr id="0" name=""/>
        <dsp:cNvSpPr/>
      </dsp:nvSpPr>
      <dsp:spPr>
        <a:xfrm>
          <a:off x="2063711" y="2893276"/>
          <a:ext cx="1872956" cy="11237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>
              <a:solidFill>
                <a:schemeClr val="tx1"/>
              </a:solidFill>
            </a:rPr>
            <a:t>Zakład Ubezpieczeń Społecznych </a:t>
          </a:r>
        </a:p>
      </dsp:txBody>
      <dsp:txXfrm>
        <a:off x="2063711" y="2893276"/>
        <a:ext cx="1872956" cy="1123773"/>
      </dsp:txXfrm>
    </dsp:sp>
    <dsp:sp modelId="{EB635EE4-9E76-4660-AEE7-2F8BF7998F7E}">
      <dsp:nvSpPr>
        <dsp:cNvPr id="0" name=""/>
        <dsp:cNvSpPr/>
      </dsp:nvSpPr>
      <dsp:spPr>
        <a:xfrm>
          <a:off x="4123963" y="2893276"/>
          <a:ext cx="1872956" cy="11237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>
              <a:solidFill>
                <a:schemeClr val="tx1"/>
              </a:solidFill>
            </a:rPr>
            <a:t>Powiatowy Zespół ds. Orzekania o Stopniu Niepełnosprawności </a:t>
          </a:r>
        </a:p>
      </dsp:txBody>
      <dsp:txXfrm>
        <a:off x="4123963" y="2893276"/>
        <a:ext cx="1872956" cy="1123773"/>
      </dsp:txXfrm>
    </dsp:sp>
    <dsp:sp modelId="{CC74CEAB-54DB-462A-9D6D-DC31E90BC480}">
      <dsp:nvSpPr>
        <dsp:cNvPr id="0" name=""/>
        <dsp:cNvSpPr/>
      </dsp:nvSpPr>
      <dsp:spPr>
        <a:xfrm>
          <a:off x="6184215" y="2893276"/>
          <a:ext cx="1872956" cy="11237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>
              <a:solidFill>
                <a:schemeClr val="tx1"/>
              </a:solidFill>
            </a:rPr>
            <a:t>Wydziały Urzędu Miasta w Olecku </a:t>
          </a:r>
        </a:p>
      </dsp:txBody>
      <dsp:txXfrm>
        <a:off x="6184215" y="2893276"/>
        <a:ext cx="1872956" cy="1123773"/>
      </dsp:txXfrm>
    </dsp:sp>
    <dsp:sp modelId="{CE8C3FD9-79B2-4BB7-894D-3E558AB9B0B6}">
      <dsp:nvSpPr>
        <dsp:cNvPr id="0" name=""/>
        <dsp:cNvSpPr/>
      </dsp:nvSpPr>
      <dsp:spPr>
        <a:xfrm>
          <a:off x="8244468" y="2893276"/>
          <a:ext cx="1872956" cy="11237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>
              <a:solidFill>
                <a:schemeClr val="tx1"/>
              </a:solidFill>
            </a:rPr>
            <a:t>Ośrodki Pomocy Społecznej i Powiatowe Centra Pomocy Rodzinie z terenu Polski </a:t>
          </a:r>
        </a:p>
      </dsp:txBody>
      <dsp:txXfrm>
        <a:off x="8244468" y="2893276"/>
        <a:ext cx="1872956" cy="1123773"/>
      </dsp:txXfrm>
    </dsp:sp>
    <dsp:sp modelId="{9455A9BF-575C-47ED-9806-E9CD83341AEC}">
      <dsp:nvSpPr>
        <dsp:cNvPr id="0" name=""/>
        <dsp:cNvSpPr/>
      </dsp:nvSpPr>
      <dsp:spPr>
        <a:xfrm>
          <a:off x="3459" y="4204346"/>
          <a:ext cx="1872956" cy="11237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>
              <a:solidFill>
                <a:schemeClr val="tx1"/>
              </a:solidFill>
            </a:rPr>
            <a:t>Domy Dziecka </a:t>
          </a:r>
        </a:p>
      </dsp:txBody>
      <dsp:txXfrm>
        <a:off x="3459" y="4204346"/>
        <a:ext cx="1872956" cy="1123773"/>
      </dsp:txXfrm>
    </dsp:sp>
    <dsp:sp modelId="{5DCB6974-3A9E-41B9-A988-AC3762AC2CF4}">
      <dsp:nvSpPr>
        <dsp:cNvPr id="0" name=""/>
        <dsp:cNvSpPr/>
      </dsp:nvSpPr>
      <dsp:spPr>
        <a:xfrm>
          <a:off x="2063711" y="4204346"/>
          <a:ext cx="1872956" cy="11237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>
              <a:solidFill>
                <a:schemeClr val="tx1"/>
              </a:solidFill>
            </a:rPr>
            <a:t>Stowarzyszenie Otwarte Drzwi </a:t>
          </a:r>
        </a:p>
      </dsp:txBody>
      <dsp:txXfrm>
        <a:off x="2063711" y="4204346"/>
        <a:ext cx="1872956" cy="1123773"/>
      </dsp:txXfrm>
    </dsp:sp>
    <dsp:sp modelId="{593AABEE-1DC9-450F-8B30-9C5B555D2428}">
      <dsp:nvSpPr>
        <dsp:cNvPr id="0" name=""/>
        <dsp:cNvSpPr/>
      </dsp:nvSpPr>
      <dsp:spPr>
        <a:xfrm>
          <a:off x="4123963" y="4204346"/>
          <a:ext cx="1872956" cy="11237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>
              <a:solidFill>
                <a:schemeClr val="tx1"/>
              </a:solidFill>
            </a:rPr>
            <a:t>Samodzielny Publiczny Zespół Zakładów Opieki Długoterminowej w Olecku Kolonia </a:t>
          </a:r>
        </a:p>
      </dsp:txBody>
      <dsp:txXfrm>
        <a:off x="4123963" y="4204346"/>
        <a:ext cx="1872956" cy="1123773"/>
      </dsp:txXfrm>
    </dsp:sp>
    <dsp:sp modelId="{A581E87B-8E29-4A74-8F10-E2FD2DFE26BA}">
      <dsp:nvSpPr>
        <dsp:cNvPr id="0" name=""/>
        <dsp:cNvSpPr/>
      </dsp:nvSpPr>
      <dsp:spPr>
        <a:xfrm>
          <a:off x="6184215" y="4204346"/>
          <a:ext cx="1872956" cy="11237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>
              <a:solidFill>
                <a:schemeClr val="tx1"/>
              </a:solidFill>
            </a:rPr>
            <a:t>Komornik Sądu Rejonowego </a:t>
          </a:r>
        </a:p>
      </dsp:txBody>
      <dsp:txXfrm>
        <a:off x="6184215" y="4204346"/>
        <a:ext cx="1872956" cy="1123773"/>
      </dsp:txXfrm>
    </dsp:sp>
    <dsp:sp modelId="{E0979CA2-9258-4AF8-BEB3-631A18E17AD6}">
      <dsp:nvSpPr>
        <dsp:cNvPr id="0" name=""/>
        <dsp:cNvSpPr/>
      </dsp:nvSpPr>
      <dsp:spPr>
        <a:xfrm>
          <a:off x="8244468" y="4204346"/>
          <a:ext cx="1872956" cy="11237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>
              <a:solidFill>
                <a:schemeClr val="tx1"/>
              </a:solidFill>
            </a:rPr>
            <a:t>Regionalny Ośrodek Polityki Społecznej w Olsztynie </a:t>
          </a:r>
        </a:p>
      </dsp:txBody>
      <dsp:txXfrm>
        <a:off x="8244468" y="4204346"/>
        <a:ext cx="1872956" cy="112377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878847-88C4-4754-B9C9-00555731DBBB}">
      <dsp:nvSpPr>
        <dsp:cNvPr id="0" name=""/>
        <dsp:cNvSpPr/>
      </dsp:nvSpPr>
      <dsp:spPr>
        <a:xfrm>
          <a:off x="3728089" y="1304855"/>
          <a:ext cx="3250691" cy="32506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KIEROWNIK</a:t>
          </a:r>
          <a:endParaRPr lang="pl-PL" sz="33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04142" y="1780908"/>
        <a:ext cx="2298585" cy="2298585"/>
      </dsp:txXfrm>
    </dsp:sp>
    <dsp:sp modelId="{8C556D32-B8F9-47E3-ADF7-D841474F8ED0}">
      <dsp:nvSpPr>
        <dsp:cNvPr id="0" name=""/>
        <dsp:cNvSpPr/>
      </dsp:nvSpPr>
      <dsp:spPr>
        <a:xfrm>
          <a:off x="4540762" y="580"/>
          <a:ext cx="1625345" cy="162534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ZESPÓŁ INTERDYSCYPLINARNY</a:t>
          </a:r>
          <a:endParaRPr lang="pl-PL" sz="10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78788" y="238606"/>
        <a:ext cx="1149293" cy="1149293"/>
      </dsp:txXfrm>
    </dsp:sp>
    <dsp:sp modelId="{25DE8D7C-5D7D-4F00-8F08-BD30F7636D4C}">
      <dsp:nvSpPr>
        <dsp:cNvPr id="0" name=""/>
        <dsp:cNvSpPr/>
      </dsp:nvSpPr>
      <dsp:spPr>
        <a:xfrm>
          <a:off x="5785072" y="404881"/>
          <a:ext cx="1625345" cy="162534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b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ŚRODOWISKOWY</a:t>
          </a:r>
          <a:r>
            <a:rPr lang="pl-PL" sz="1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DOM SAMOPOMOCY</a:t>
          </a:r>
          <a:endParaRPr lang="pl-PL" sz="10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023098" y="642907"/>
        <a:ext cx="1149293" cy="1149293"/>
      </dsp:txXfrm>
    </dsp:sp>
    <dsp:sp modelId="{02CE58F9-FDE4-413D-A353-028B9B250358}">
      <dsp:nvSpPr>
        <dsp:cNvPr id="0" name=""/>
        <dsp:cNvSpPr/>
      </dsp:nvSpPr>
      <dsp:spPr>
        <a:xfrm>
          <a:off x="6554099" y="1463355"/>
          <a:ext cx="1625345" cy="162534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ASYSTENT RODZINY</a:t>
          </a:r>
          <a:endParaRPr lang="pl-PL" sz="10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792125" y="1701381"/>
        <a:ext cx="1149293" cy="1149293"/>
      </dsp:txXfrm>
    </dsp:sp>
    <dsp:sp modelId="{C25D1A8D-CFFB-4828-AE13-9300790F8159}">
      <dsp:nvSpPr>
        <dsp:cNvPr id="0" name=""/>
        <dsp:cNvSpPr/>
      </dsp:nvSpPr>
      <dsp:spPr>
        <a:xfrm>
          <a:off x="6554099" y="2771700"/>
          <a:ext cx="1625345" cy="162534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SEKCJA FINANSOWO- KSIĘGOWA</a:t>
          </a:r>
          <a:endParaRPr lang="pl-PL" sz="10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792125" y="3009726"/>
        <a:ext cx="1149293" cy="1149293"/>
      </dsp:txXfrm>
    </dsp:sp>
    <dsp:sp modelId="{10EACD6D-95AB-4FBA-9BA2-2B258C75241F}">
      <dsp:nvSpPr>
        <dsp:cNvPr id="0" name=""/>
        <dsp:cNvSpPr/>
      </dsp:nvSpPr>
      <dsp:spPr>
        <a:xfrm>
          <a:off x="5785072" y="3830174"/>
          <a:ext cx="1625345" cy="162534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SEKCJA POMOCY ŚRODOWISKOWEJ</a:t>
          </a:r>
          <a:endParaRPr lang="pl-PL" sz="10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023098" y="4068200"/>
        <a:ext cx="1149293" cy="1149293"/>
      </dsp:txXfrm>
    </dsp:sp>
    <dsp:sp modelId="{B01711A5-8E80-495A-9FD1-BA01D7E64337}">
      <dsp:nvSpPr>
        <dsp:cNvPr id="0" name=""/>
        <dsp:cNvSpPr/>
      </dsp:nvSpPr>
      <dsp:spPr>
        <a:xfrm>
          <a:off x="4540762" y="4234475"/>
          <a:ext cx="1625345" cy="162534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SEKCJA ŚWIADCZEŃ POMOCY SPOŁECZNEJ</a:t>
          </a:r>
          <a:endParaRPr lang="pl-PL" sz="10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78788" y="4472501"/>
        <a:ext cx="1149293" cy="1149293"/>
      </dsp:txXfrm>
    </dsp:sp>
    <dsp:sp modelId="{3C99ACD2-6734-4338-BE0B-CF0631027A4E}">
      <dsp:nvSpPr>
        <dsp:cNvPr id="0" name=""/>
        <dsp:cNvSpPr/>
      </dsp:nvSpPr>
      <dsp:spPr>
        <a:xfrm>
          <a:off x="3296451" y="3830174"/>
          <a:ext cx="1625345" cy="162534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SEKCJA ŚWIADCZEŃ RODZINNYCH I FUNDUSZU ALIMENTACYJNEGO</a:t>
          </a:r>
          <a:endParaRPr lang="pl-PL" sz="10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34477" y="4068200"/>
        <a:ext cx="1149293" cy="1149293"/>
      </dsp:txXfrm>
    </dsp:sp>
    <dsp:sp modelId="{8D53FFCC-E276-4012-A928-0C233DDA672C}">
      <dsp:nvSpPr>
        <dsp:cNvPr id="0" name=""/>
        <dsp:cNvSpPr/>
      </dsp:nvSpPr>
      <dsp:spPr>
        <a:xfrm>
          <a:off x="2527425" y="2771700"/>
          <a:ext cx="1625345" cy="162534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SEKCJA ŚWIADCZEŃ WYCHOWAWCZYCH</a:t>
          </a:r>
          <a:endParaRPr lang="pl-PL" sz="10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65451" y="3009726"/>
        <a:ext cx="1149293" cy="1149293"/>
      </dsp:txXfrm>
    </dsp:sp>
    <dsp:sp modelId="{7CDDB416-DAD4-4F45-957C-64AD5A3943BE}">
      <dsp:nvSpPr>
        <dsp:cNvPr id="0" name=""/>
        <dsp:cNvSpPr/>
      </dsp:nvSpPr>
      <dsp:spPr>
        <a:xfrm>
          <a:off x="2527425" y="1463355"/>
          <a:ext cx="1625345" cy="162534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SEKCJA ADMINISTRACYJNO - POMOCNICZA</a:t>
          </a:r>
          <a:endParaRPr lang="pl-PL" sz="10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65451" y="1701381"/>
        <a:ext cx="1149293" cy="1149293"/>
      </dsp:txXfrm>
    </dsp:sp>
    <dsp:sp modelId="{9036DEBD-C9F1-4B92-A2E4-F08C08C73C26}">
      <dsp:nvSpPr>
        <dsp:cNvPr id="0" name=""/>
        <dsp:cNvSpPr/>
      </dsp:nvSpPr>
      <dsp:spPr>
        <a:xfrm>
          <a:off x="3296451" y="404881"/>
          <a:ext cx="1625345" cy="162534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KLUB INTEGRACJI SPOŁECZNEJ</a:t>
          </a:r>
          <a:endParaRPr lang="pl-PL" sz="10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34477" y="642907"/>
        <a:ext cx="1149293" cy="114929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4820E1-C439-4CB4-9344-8E582A369580}">
      <dsp:nvSpPr>
        <dsp:cNvPr id="0" name=""/>
        <dsp:cNvSpPr/>
      </dsp:nvSpPr>
      <dsp:spPr>
        <a:xfrm>
          <a:off x="3793066" y="2438400"/>
          <a:ext cx="2980266" cy="2980266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tx1"/>
              </a:solidFill>
            </a:rPr>
            <a:t>Zapewnienie profesjonalnego wsparcia dla rodzin. </a:t>
          </a:r>
          <a:endParaRPr lang="pl-PL" sz="1200" kern="1200" dirty="0">
            <a:solidFill>
              <a:schemeClr val="tx1"/>
            </a:solidFill>
          </a:endParaRPr>
        </a:p>
      </dsp:txBody>
      <dsp:txXfrm>
        <a:off x="4392232" y="3136513"/>
        <a:ext cx="1781934" cy="1531918"/>
      </dsp:txXfrm>
    </dsp:sp>
    <dsp:sp modelId="{2E67F0FD-C10F-49B6-BCD6-C1873CAB212B}">
      <dsp:nvSpPr>
        <dsp:cNvPr id="0" name=""/>
        <dsp:cNvSpPr/>
      </dsp:nvSpPr>
      <dsp:spPr>
        <a:xfrm>
          <a:off x="2059093" y="1733973"/>
          <a:ext cx="2167466" cy="216746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tx1"/>
              </a:solidFill>
            </a:rPr>
            <a:t>Rozwój infrastruktury społecznej</a:t>
          </a:r>
          <a:endParaRPr lang="pl-PL" sz="1200" kern="1200" dirty="0">
            <a:solidFill>
              <a:schemeClr val="tx1"/>
            </a:solidFill>
          </a:endParaRPr>
        </a:p>
      </dsp:txBody>
      <dsp:txXfrm>
        <a:off x="2604759" y="2282937"/>
        <a:ext cx="1076134" cy="1069538"/>
      </dsp:txXfrm>
    </dsp:sp>
    <dsp:sp modelId="{1BCADAC6-64CF-43AC-8C49-0B5981CA8ED0}">
      <dsp:nvSpPr>
        <dsp:cNvPr id="0" name=""/>
        <dsp:cNvSpPr/>
      </dsp:nvSpPr>
      <dsp:spPr>
        <a:xfrm rot="20700000">
          <a:off x="3273095" y="238642"/>
          <a:ext cx="2123675" cy="2123675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tx1"/>
              </a:solidFill>
            </a:rPr>
            <a:t>Wzmocnienie zasobów kadrowych MOPS</a:t>
          </a:r>
          <a:endParaRPr lang="pl-PL" sz="1200" kern="1200" dirty="0">
            <a:solidFill>
              <a:schemeClr val="tx1"/>
            </a:solidFill>
          </a:endParaRPr>
        </a:p>
      </dsp:txBody>
      <dsp:txXfrm rot="-20700000">
        <a:off x="3738879" y="704426"/>
        <a:ext cx="1192106" cy="1192106"/>
      </dsp:txXfrm>
    </dsp:sp>
    <dsp:sp modelId="{D8CA24A2-9EF0-4A1E-9285-1CDA90F5C075}">
      <dsp:nvSpPr>
        <dsp:cNvPr id="0" name=""/>
        <dsp:cNvSpPr/>
      </dsp:nvSpPr>
      <dsp:spPr>
        <a:xfrm>
          <a:off x="3577577" y="1980864"/>
          <a:ext cx="3814741" cy="3814741"/>
        </a:xfrm>
        <a:prstGeom prst="circularArrow">
          <a:avLst>
            <a:gd name="adj1" fmla="val 4688"/>
            <a:gd name="adj2" fmla="val 299029"/>
            <a:gd name="adj3" fmla="val 2539295"/>
            <a:gd name="adj4" fmla="val 15812321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0AF7E6-B810-4D61-8F38-773BE46F978D}">
      <dsp:nvSpPr>
        <dsp:cNvPr id="0" name=""/>
        <dsp:cNvSpPr/>
      </dsp:nvSpPr>
      <dsp:spPr>
        <a:xfrm>
          <a:off x="1675238" y="1249140"/>
          <a:ext cx="2771648" cy="277164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8B9571-4F4D-4A4A-A2B8-26EEE5B96CF7}">
      <dsp:nvSpPr>
        <dsp:cNvPr id="0" name=""/>
        <dsp:cNvSpPr/>
      </dsp:nvSpPr>
      <dsp:spPr>
        <a:xfrm>
          <a:off x="2781867" y="-231776"/>
          <a:ext cx="2988394" cy="298839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9D5A1F-33A1-4147-9533-24CE6A919035}">
      <dsp:nvSpPr>
        <dsp:cNvPr id="0" name=""/>
        <dsp:cNvSpPr/>
      </dsp:nvSpPr>
      <dsp:spPr>
        <a:xfrm>
          <a:off x="0" y="519916"/>
          <a:ext cx="339725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7DC705-CE49-44EA-87CA-E411AF7DB22D}">
      <dsp:nvSpPr>
        <dsp:cNvPr id="0" name=""/>
        <dsp:cNvSpPr/>
      </dsp:nvSpPr>
      <dsp:spPr>
        <a:xfrm>
          <a:off x="169862" y="32836"/>
          <a:ext cx="2378075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886" tIns="0" rIns="89886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 smtClean="0">
              <a:solidFill>
                <a:schemeClr val="tx1"/>
              </a:solidFill>
            </a:rPr>
            <a:t>Okresowe</a:t>
          </a:r>
          <a:endParaRPr lang="pl-PL" sz="3300" kern="1200" dirty="0">
            <a:solidFill>
              <a:schemeClr val="tx1"/>
            </a:solidFill>
          </a:endParaRPr>
        </a:p>
      </dsp:txBody>
      <dsp:txXfrm>
        <a:off x="217417" y="80391"/>
        <a:ext cx="2282965" cy="879050"/>
      </dsp:txXfrm>
    </dsp:sp>
    <dsp:sp modelId="{17335E24-67C8-48DF-BBD3-41115A9AB975}">
      <dsp:nvSpPr>
        <dsp:cNvPr id="0" name=""/>
        <dsp:cNvSpPr/>
      </dsp:nvSpPr>
      <dsp:spPr>
        <a:xfrm>
          <a:off x="0" y="2016796"/>
          <a:ext cx="339725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BC56E5-25DD-493F-A9F8-D9AE815030EB}">
      <dsp:nvSpPr>
        <dsp:cNvPr id="0" name=""/>
        <dsp:cNvSpPr/>
      </dsp:nvSpPr>
      <dsp:spPr>
        <a:xfrm>
          <a:off x="169862" y="1553320"/>
          <a:ext cx="2378075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886" tIns="0" rIns="89886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 smtClean="0"/>
            <a:t>Stałe</a:t>
          </a:r>
          <a:endParaRPr lang="pl-PL" sz="3300" kern="1200" dirty="0"/>
        </a:p>
      </dsp:txBody>
      <dsp:txXfrm>
        <a:off x="217417" y="1600875"/>
        <a:ext cx="2282965" cy="879050"/>
      </dsp:txXfrm>
    </dsp:sp>
    <dsp:sp modelId="{9751DA5D-33AC-4BF8-BA29-6E6F6077AE92}">
      <dsp:nvSpPr>
        <dsp:cNvPr id="0" name=""/>
        <dsp:cNvSpPr/>
      </dsp:nvSpPr>
      <dsp:spPr>
        <a:xfrm>
          <a:off x="0" y="3513676"/>
          <a:ext cx="339725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9ACCA9-87AD-4EDD-995C-6561F6086008}">
      <dsp:nvSpPr>
        <dsp:cNvPr id="0" name=""/>
        <dsp:cNvSpPr/>
      </dsp:nvSpPr>
      <dsp:spPr>
        <a:xfrm>
          <a:off x="169862" y="3026596"/>
          <a:ext cx="2378075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886" tIns="0" rIns="89886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 smtClean="0"/>
            <a:t>Celowe</a:t>
          </a:r>
          <a:endParaRPr lang="pl-PL" sz="3300" kern="1200" dirty="0"/>
        </a:p>
      </dsp:txBody>
      <dsp:txXfrm>
        <a:off x="217417" y="3074151"/>
        <a:ext cx="2282965" cy="8790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9D5A1F-33A1-4147-9533-24CE6A919035}">
      <dsp:nvSpPr>
        <dsp:cNvPr id="0" name=""/>
        <dsp:cNvSpPr/>
      </dsp:nvSpPr>
      <dsp:spPr>
        <a:xfrm>
          <a:off x="0" y="519916"/>
          <a:ext cx="339725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7DC705-CE49-44EA-87CA-E411AF7DB22D}">
      <dsp:nvSpPr>
        <dsp:cNvPr id="0" name=""/>
        <dsp:cNvSpPr/>
      </dsp:nvSpPr>
      <dsp:spPr>
        <a:xfrm>
          <a:off x="78500" y="21263"/>
          <a:ext cx="2378075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886" tIns="0" rIns="89886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 smtClean="0"/>
            <a:t>Okresowe</a:t>
          </a:r>
          <a:endParaRPr lang="pl-PL" sz="3300" kern="1200" dirty="0"/>
        </a:p>
      </dsp:txBody>
      <dsp:txXfrm>
        <a:off x="126055" y="68818"/>
        <a:ext cx="2282965" cy="879050"/>
      </dsp:txXfrm>
    </dsp:sp>
    <dsp:sp modelId="{17335E24-67C8-48DF-BBD3-41115A9AB975}">
      <dsp:nvSpPr>
        <dsp:cNvPr id="0" name=""/>
        <dsp:cNvSpPr/>
      </dsp:nvSpPr>
      <dsp:spPr>
        <a:xfrm>
          <a:off x="0" y="2016796"/>
          <a:ext cx="339725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BC56E5-25DD-493F-A9F8-D9AE815030EB}">
      <dsp:nvSpPr>
        <dsp:cNvPr id="0" name=""/>
        <dsp:cNvSpPr/>
      </dsp:nvSpPr>
      <dsp:spPr>
        <a:xfrm>
          <a:off x="96706" y="1529716"/>
          <a:ext cx="2378075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886" tIns="0" rIns="89886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 smtClean="0">
              <a:solidFill>
                <a:schemeClr val="tx1"/>
              </a:solidFill>
            </a:rPr>
            <a:t>Stałe</a:t>
          </a:r>
          <a:endParaRPr lang="pl-PL" sz="3300" kern="1200" dirty="0">
            <a:solidFill>
              <a:schemeClr val="tx1"/>
            </a:solidFill>
          </a:endParaRPr>
        </a:p>
      </dsp:txBody>
      <dsp:txXfrm>
        <a:off x="144261" y="1577271"/>
        <a:ext cx="2282965" cy="879050"/>
      </dsp:txXfrm>
    </dsp:sp>
    <dsp:sp modelId="{9751DA5D-33AC-4BF8-BA29-6E6F6077AE92}">
      <dsp:nvSpPr>
        <dsp:cNvPr id="0" name=""/>
        <dsp:cNvSpPr/>
      </dsp:nvSpPr>
      <dsp:spPr>
        <a:xfrm>
          <a:off x="0" y="3477583"/>
          <a:ext cx="339725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9ACCA9-87AD-4EDD-995C-6561F6086008}">
      <dsp:nvSpPr>
        <dsp:cNvPr id="0" name=""/>
        <dsp:cNvSpPr/>
      </dsp:nvSpPr>
      <dsp:spPr>
        <a:xfrm>
          <a:off x="158288" y="3047316"/>
          <a:ext cx="2378075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886" tIns="0" rIns="89886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 smtClean="0"/>
            <a:t>Celowe</a:t>
          </a:r>
          <a:endParaRPr lang="pl-PL" sz="3300" kern="1200" dirty="0"/>
        </a:p>
      </dsp:txBody>
      <dsp:txXfrm>
        <a:off x="205843" y="3094871"/>
        <a:ext cx="2282965" cy="8790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9D5A1F-33A1-4147-9533-24CE6A919035}">
      <dsp:nvSpPr>
        <dsp:cNvPr id="0" name=""/>
        <dsp:cNvSpPr/>
      </dsp:nvSpPr>
      <dsp:spPr>
        <a:xfrm>
          <a:off x="0" y="519916"/>
          <a:ext cx="339725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7DC705-CE49-44EA-87CA-E411AF7DB22D}">
      <dsp:nvSpPr>
        <dsp:cNvPr id="0" name=""/>
        <dsp:cNvSpPr/>
      </dsp:nvSpPr>
      <dsp:spPr>
        <a:xfrm>
          <a:off x="169862" y="32836"/>
          <a:ext cx="2378075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886" tIns="0" rIns="89886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 smtClean="0"/>
            <a:t>Okresowe</a:t>
          </a:r>
          <a:endParaRPr lang="pl-PL" sz="3300" kern="1200" dirty="0"/>
        </a:p>
      </dsp:txBody>
      <dsp:txXfrm>
        <a:off x="217417" y="80391"/>
        <a:ext cx="2282965" cy="879050"/>
      </dsp:txXfrm>
    </dsp:sp>
    <dsp:sp modelId="{17335E24-67C8-48DF-BBD3-41115A9AB975}">
      <dsp:nvSpPr>
        <dsp:cNvPr id="0" name=""/>
        <dsp:cNvSpPr/>
      </dsp:nvSpPr>
      <dsp:spPr>
        <a:xfrm>
          <a:off x="0" y="2016796"/>
          <a:ext cx="339725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BC56E5-25DD-493F-A9F8-D9AE815030EB}">
      <dsp:nvSpPr>
        <dsp:cNvPr id="0" name=""/>
        <dsp:cNvSpPr/>
      </dsp:nvSpPr>
      <dsp:spPr>
        <a:xfrm>
          <a:off x="169862" y="1529716"/>
          <a:ext cx="2378075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886" tIns="0" rIns="89886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smtClean="0"/>
            <a:t>Stałe</a:t>
          </a:r>
          <a:endParaRPr lang="pl-PL" sz="3300" kern="1200" dirty="0"/>
        </a:p>
      </dsp:txBody>
      <dsp:txXfrm>
        <a:off x="217417" y="1577271"/>
        <a:ext cx="2282965" cy="879050"/>
      </dsp:txXfrm>
    </dsp:sp>
    <dsp:sp modelId="{9751DA5D-33AC-4BF8-BA29-6E6F6077AE92}">
      <dsp:nvSpPr>
        <dsp:cNvPr id="0" name=""/>
        <dsp:cNvSpPr/>
      </dsp:nvSpPr>
      <dsp:spPr>
        <a:xfrm>
          <a:off x="0" y="3513676"/>
          <a:ext cx="339725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9ACCA9-87AD-4EDD-995C-6561F6086008}">
      <dsp:nvSpPr>
        <dsp:cNvPr id="0" name=""/>
        <dsp:cNvSpPr/>
      </dsp:nvSpPr>
      <dsp:spPr>
        <a:xfrm>
          <a:off x="169862" y="3026596"/>
          <a:ext cx="2378075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886" tIns="0" rIns="89886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 smtClean="0">
              <a:solidFill>
                <a:schemeClr val="tx1"/>
              </a:solidFill>
            </a:rPr>
            <a:t>Celowe</a:t>
          </a:r>
          <a:endParaRPr lang="pl-PL" sz="3300" kern="1200" dirty="0">
            <a:solidFill>
              <a:schemeClr val="tx1"/>
            </a:solidFill>
          </a:endParaRPr>
        </a:p>
      </dsp:txBody>
      <dsp:txXfrm>
        <a:off x="217417" y="3074151"/>
        <a:ext cx="2282965" cy="8790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3D1063-DF8A-4D6E-B02D-3234C52B7D40}">
      <dsp:nvSpPr>
        <dsp:cNvPr id="0" name=""/>
        <dsp:cNvSpPr/>
      </dsp:nvSpPr>
      <dsp:spPr>
        <a:xfrm>
          <a:off x="3136" y="249988"/>
          <a:ext cx="2487916" cy="1492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sporządzono ogółem </a:t>
          </a:r>
          <a:r>
            <a:rPr lang="pl-PL" sz="1700" b="1" kern="1200" dirty="0" smtClean="0"/>
            <a:t>105</a:t>
          </a:r>
          <a:r>
            <a:rPr lang="pl-PL" sz="1700" kern="1200" dirty="0" smtClean="0"/>
            <a:t> Niebieskich Kart formularz A </a:t>
          </a:r>
          <a:endParaRPr lang="pl-PL" sz="1700" kern="1200" dirty="0"/>
        </a:p>
      </dsp:txBody>
      <dsp:txXfrm>
        <a:off x="3136" y="249988"/>
        <a:ext cx="2487916" cy="1492749"/>
      </dsp:txXfrm>
    </dsp:sp>
    <dsp:sp modelId="{EAAC3F4D-8116-4BFD-A7A6-0A2D9799A06D}">
      <dsp:nvSpPr>
        <dsp:cNvPr id="0" name=""/>
        <dsp:cNvSpPr/>
      </dsp:nvSpPr>
      <dsp:spPr>
        <a:xfrm>
          <a:off x="2739843" y="221417"/>
          <a:ext cx="2487916" cy="1492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kern="1200" dirty="0" smtClean="0"/>
            <a:t>Zostało wszczętych 66 procedur </a:t>
          </a:r>
          <a:endParaRPr lang="pl-PL" sz="1700" kern="1200" dirty="0"/>
        </a:p>
      </dsp:txBody>
      <dsp:txXfrm>
        <a:off x="2739843" y="221417"/>
        <a:ext cx="2487916" cy="1492749"/>
      </dsp:txXfrm>
    </dsp:sp>
    <dsp:sp modelId="{AFE8C475-1DE5-4AB3-ADC4-D132B6A59A2B}">
      <dsp:nvSpPr>
        <dsp:cNvPr id="0" name=""/>
        <dsp:cNvSpPr/>
      </dsp:nvSpPr>
      <dsp:spPr>
        <a:xfrm>
          <a:off x="5476551" y="221417"/>
          <a:ext cx="2487916" cy="1492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kern="1200" dirty="0" smtClean="0"/>
            <a:t>kontynuowano trwających 39 procedur</a:t>
          </a:r>
          <a:endParaRPr lang="pl-PL" sz="1700" kern="1200" dirty="0"/>
        </a:p>
      </dsp:txBody>
      <dsp:txXfrm>
        <a:off x="5476551" y="221417"/>
        <a:ext cx="2487916" cy="1492749"/>
      </dsp:txXfrm>
    </dsp:sp>
    <dsp:sp modelId="{E2EAF978-90DA-4DFD-9B3C-89892931290C}">
      <dsp:nvSpPr>
        <dsp:cNvPr id="0" name=""/>
        <dsp:cNvSpPr/>
      </dsp:nvSpPr>
      <dsp:spPr>
        <a:xfrm>
          <a:off x="8213258" y="221417"/>
          <a:ext cx="2487916" cy="1492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zakończono </a:t>
          </a:r>
          <a:r>
            <a:rPr lang="pl-PL" sz="1700" b="1" kern="1200" dirty="0" smtClean="0"/>
            <a:t>54</a:t>
          </a:r>
          <a:r>
            <a:rPr lang="pl-PL" sz="1700" kern="1200" dirty="0" smtClean="0"/>
            <a:t> procedury Niebieskie Karty w związku z ustaniem przemocy </a:t>
          </a:r>
          <a:br>
            <a:rPr lang="pl-PL" sz="1700" kern="1200" dirty="0" smtClean="0"/>
          </a:br>
          <a:r>
            <a:rPr lang="pl-PL" sz="1700" kern="1200" dirty="0" smtClean="0"/>
            <a:t>w rodzinie </a:t>
          </a:r>
          <a:endParaRPr lang="pl-PL" sz="1700" kern="1200" dirty="0"/>
        </a:p>
      </dsp:txBody>
      <dsp:txXfrm>
        <a:off x="8213258" y="221417"/>
        <a:ext cx="2487916" cy="1492749"/>
      </dsp:txXfrm>
    </dsp:sp>
    <dsp:sp modelId="{C2AEFC34-962C-47F8-ABE9-F59744FC5CF6}">
      <dsp:nvSpPr>
        <dsp:cNvPr id="0" name=""/>
        <dsp:cNvSpPr/>
      </dsp:nvSpPr>
      <dsp:spPr>
        <a:xfrm>
          <a:off x="3136" y="1962958"/>
          <a:ext cx="2487916" cy="1492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kern="1200" dirty="0" smtClean="0"/>
            <a:t>skierowano 5 rodziców do udziału </a:t>
          </a:r>
          <a:br>
            <a:rPr lang="pl-PL" sz="1700" b="1" kern="1200" dirty="0" smtClean="0"/>
          </a:br>
          <a:r>
            <a:rPr lang="pl-PL" sz="1700" b="1" kern="1200" dirty="0" smtClean="0"/>
            <a:t>w programie „Akademia Mądrego Rodzica”</a:t>
          </a:r>
          <a:endParaRPr lang="pl-PL" sz="1700" kern="1200" dirty="0"/>
        </a:p>
      </dsp:txBody>
      <dsp:txXfrm>
        <a:off x="3136" y="1962958"/>
        <a:ext cx="2487916" cy="1492749"/>
      </dsp:txXfrm>
    </dsp:sp>
    <dsp:sp modelId="{2FE1E388-0776-4FF9-9552-552B5B08B3B4}">
      <dsp:nvSpPr>
        <dsp:cNvPr id="0" name=""/>
        <dsp:cNvSpPr/>
      </dsp:nvSpPr>
      <dsp:spPr>
        <a:xfrm>
          <a:off x="2739843" y="1962958"/>
          <a:ext cx="2487916" cy="1492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skierowano </a:t>
          </a:r>
          <a:r>
            <a:rPr lang="pl-PL" sz="1700" b="1" kern="1200" dirty="0" smtClean="0"/>
            <a:t>3 osoby</a:t>
          </a:r>
          <a:r>
            <a:rPr lang="pl-PL" sz="1700" kern="1200" dirty="0" smtClean="0"/>
            <a:t> (w tym jedno dziecko) do Specjalistycznego Ośrodka Wsparcia dla Ofiar Przemocy w Rodzinie</a:t>
          </a:r>
          <a:endParaRPr lang="pl-PL" sz="1700" kern="1200" dirty="0"/>
        </a:p>
      </dsp:txBody>
      <dsp:txXfrm>
        <a:off x="2739843" y="1962958"/>
        <a:ext cx="2487916" cy="1492749"/>
      </dsp:txXfrm>
    </dsp:sp>
    <dsp:sp modelId="{21C8B95F-63EE-41C6-9E5D-6C5D8652687A}">
      <dsp:nvSpPr>
        <dsp:cNvPr id="0" name=""/>
        <dsp:cNvSpPr/>
      </dsp:nvSpPr>
      <dsp:spPr>
        <a:xfrm>
          <a:off x="5476551" y="1962958"/>
          <a:ext cx="2487916" cy="1492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wskazano </a:t>
          </a:r>
          <a:r>
            <a:rPr lang="pl-PL" sz="1700" b="1" kern="1200" dirty="0" smtClean="0"/>
            <a:t>5 rodzin do objęcia wsparciem przez asystenta rodziny</a:t>
          </a:r>
          <a:endParaRPr lang="pl-PL" sz="1700" kern="1200" dirty="0"/>
        </a:p>
      </dsp:txBody>
      <dsp:txXfrm>
        <a:off x="5476551" y="1962958"/>
        <a:ext cx="2487916" cy="1492749"/>
      </dsp:txXfrm>
    </dsp:sp>
    <dsp:sp modelId="{20ADEE11-BECE-4C8E-BA06-62A6423422DA}">
      <dsp:nvSpPr>
        <dsp:cNvPr id="0" name=""/>
        <dsp:cNvSpPr/>
      </dsp:nvSpPr>
      <dsp:spPr>
        <a:xfrm>
          <a:off x="8213258" y="1962958"/>
          <a:ext cx="2487916" cy="1492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kern="1200" dirty="0" smtClean="0"/>
            <a:t>skierowano 22 osoby na terapię dla osób doświadczających przemocy w rodzinie</a:t>
          </a:r>
          <a:endParaRPr lang="pl-PL" sz="1700" kern="1200" dirty="0"/>
        </a:p>
      </dsp:txBody>
      <dsp:txXfrm>
        <a:off x="8213258" y="1962958"/>
        <a:ext cx="2487916" cy="1492749"/>
      </dsp:txXfrm>
    </dsp:sp>
    <dsp:sp modelId="{59CD0093-F98B-4915-BB8B-0DFB6A9CFA0E}">
      <dsp:nvSpPr>
        <dsp:cNvPr id="0" name=""/>
        <dsp:cNvSpPr/>
      </dsp:nvSpPr>
      <dsp:spPr>
        <a:xfrm>
          <a:off x="3136" y="3704499"/>
          <a:ext cx="2487916" cy="1492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kern="1200" dirty="0" smtClean="0"/>
            <a:t>skierowano 16 osób na terapię dla osób współuzależnionych</a:t>
          </a:r>
          <a:endParaRPr lang="pl-PL" sz="1700" kern="1200" dirty="0"/>
        </a:p>
      </dsp:txBody>
      <dsp:txXfrm>
        <a:off x="3136" y="3704499"/>
        <a:ext cx="2487916" cy="1492749"/>
      </dsp:txXfrm>
    </dsp:sp>
    <dsp:sp modelId="{74129BEB-207D-4BFA-B120-B88BFFCD1B0C}">
      <dsp:nvSpPr>
        <dsp:cNvPr id="0" name=""/>
        <dsp:cNvSpPr/>
      </dsp:nvSpPr>
      <dsp:spPr>
        <a:xfrm>
          <a:off x="2739843" y="3704499"/>
          <a:ext cx="2487916" cy="1492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kern="1200" dirty="0" smtClean="0"/>
            <a:t>skierowano 11 osób do udziału w programie korekcyjno-edukacyjnym dla osób stosujących przemoc</a:t>
          </a:r>
          <a:endParaRPr lang="pl-PL" sz="1700" kern="1200" dirty="0"/>
        </a:p>
      </dsp:txBody>
      <dsp:txXfrm>
        <a:off x="2739843" y="3704499"/>
        <a:ext cx="2487916" cy="1492749"/>
      </dsp:txXfrm>
    </dsp:sp>
    <dsp:sp modelId="{5D5DBDAB-A497-4377-AD29-5A764DA8E443}">
      <dsp:nvSpPr>
        <dsp:cNvPr id="0" name=""/>
        <dsp:cNvSpPr/>
      </dsp:nvSpPr>
      <dsp:spPr>
        <a:xfrm>
          <a:off x="5476551" y="3704499"/>
          <a:ext cx="2487916" cy="1492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kern="1200" dirty="0" smtClean="0"/>
            <a:t>przekazano 7 zawiadomień do organów ścigania</a:t>
          </a:r>
          <a:r>
            <a:rPr lang="pl-PL" sz="1700" kern="1200" dirty="0" smtClean="0"/>
            <a:t> </a:t>
          </a:r>
          <a:endParaRPr lang="pl-PL" sz="1700" kern="1200" dirty="0"/>
        </a:p>
      </dsp:txBody>
      <dsp:txXfrm>
        <a:off x="5476551" y="3704499"/>
        <a:ext cx="2487916" cy="1492749"/>
      </dsp:txXfrm>
    </dsp:sp>
    <dsp:sp modelId="{5211ACB3-C5A1-42D1-A34F-8097BA111CF5}">
      <dsp:nvSpPr>
        <dsp:cNvPr id="0" name=""/>
        <dsp:cNvSpPr/>
      </dsp:nvSpPr>
      <dsp:spPr>
        <a:xfrm>
          <a:off x="8213258" y="3704499"/>
          <a:ext cx="2487916" cy="1492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skierowano </a:t>
          </a:r>
          <a:r>
            <a:rPr lang="pl-PL" sz="1700" b="1" kern="1200" dirty="0" smtClean="0"/>
            <a:t>jeden wniosek o ograniczenie władzy rodzicielskiej</a:t>
          </a:r>
          <a:endParaRPr lang="pl-PL" sz="1700" kern="1200" dirty="0"/>
        </a:p>
      </dsp:txBody>
      <dsp:txXfrm>
        <a:off x="8213258" y="3704499"/>
        <a:ext cx="2487916" cy="149274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63D01B-3753-42E2-9DCE-F3AB34549536}">
      <dsp:nvSpPr>
        <dsp:cNvPr id="0" name=""/>
        <dsp:cNvSpPr/>
      </dsp:nvSpPr>
      <dsp:spPr>
        <a:xfrm rot="5400000">
          <a:off x="-285877" y="275325"/>
          <a:ext cx="1797833" cy="12584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kern="1200" dirty="0" smtClean="0">
              <a:solidFill>
                <a:schemeClr val="tx2"/>
              </a:solidFill>
            </a:rPr>
            <a:t>Klub Integracji Społecznej</a:t>
          </a:r>
          <a:endParaRPr lang="pl-PL" sz="1300" kern="1200" dirty="0">
            <a:solidFill>
              <a:schemeClr val="tx2"/>
            </a:solidFill>
          </a:endParaRPr>
        </a:p>
      </dsp:txBody>
      <dsp:txXfrm rot="-5400000">
        <a:off x="-16201" y="634892"/>
        <a:ext cx="1258483" cy="539350"/>
      </dsp:txXfrm>
    </dsp:sp>
    <dsp:sp modelId="{30607292-FDC0-4EF9-90A7-5FD9A8A59953}">
      <dsp:nvSpPr>
        <dsp:cNvPr id="0" name=""/>
        <dsp:cNvSpPr/>
      </dsp:nvSpPr>
      <dsp:spPr>
        <a:xfrm rot="5400000">
          <a:off x="5532413" y="-4261899"/>
          <a:ext cx="1168592" cy="97164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latin typeface="Times New Roman" panose="02020603050405020304" pitchFamily="18" charset="0"/>
              <a:ea typeface="Times New Roman" panose="02020603050405020304" pitchFamily="18" charset="0"/>
            </a:rPr>
            <a:t>główne narzędzia reintegracji zawodowej to realizacja prac społecznie użytecznych i Programu Aktywnej Integracji realizowane wspólnie z </a:t>
          </a:r>
          <a:r>
            <a:rPr lang="pl-PL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Powiatowym Urzędem Pracy w Olecku </a:t>
          </a:r>
          <a:endParaRPr lang="pl-PL" sz="1800" kern="1200" dirty="0"/>
        </a:p>
      </dsp:txBody>
      <dsp:txXfrm rot="-5400000">
        <a:off x="1258483" y="69077"/>
        <a:ext cx="9659406" cy="1054500"/>
      </dsp:txXfrm>
    </dsp:sp>
    <dsp:sp modelId="{4958BBF1-F4DB-4DDB-9AF9-F099784563F7}">
      <dsp:nvSpPr>
        <dsp:cNvPr id="0" name=""/>
        <dsp:cNvSpPr/>
      </dsp:nvSpPr>
      <dsp:spPr>
        <a:xfrm rot="5400000">
          <a:off x="-285877" y="1881359"/>
          <a:ext cx="1797833" cy="12584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i="0" kern="1200" dirty="0" smtClean="0">
              <a:solidFill>
                <a:schemeClr val="tx2"/>
              </a:solidFill>
            </a:rPr>
            <a:t>Prace społecznie użyteczne</a:t>
          </a:r>
          <a:endParaRPr lang="pl-PL" sz="1300" i="0" kern="1200" dirty="0">
            <a:solidFill>
              <a:schemeClr val="tx2"/>
            </a:solidFill>
          </a:endParaRPr>
        </a:p>
      </dsp:txBody>
      <dsp:txXfrm rot="-5400000">
        <a:off x="-16201" y="2240926"/>
        <a:ext cx="1258483" cy="539350"/>
      </dsp:txXfrm>
    </dsp:sp>
    <dsp:sp modelId="{57A712D2-B773-495C-B7F7-A8FB60BA8A45}">
      <dsp:nvSpPr>
        <dsp:cNvPr id="0" name=""/>
        <dsp:cNvSpPr/>
      </dsp:nvSpPr>
      <dsp:spPr>
        <a:xfrm rot="5400000">
          <a:off x="5539630" y="-2713920"/>
          <a:ext cx="1121754" cy="97812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aktywność zawodową podjęło 18 osób bezrobotnych objętych wsparciem pomocy społecznej</a:t>
          </a:r>
          <a:endParaRPr lang="pl-PL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osoby bezrobotne podejmowały zatrudnienie w jednostkach organizacyjnych  gminy</a:t>
          </a:r>
          <a:endParaRPr lang="pl-PL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ogólny koszt </a:t>
          </a:r>
          <a:r>
            <a:rPr lang="pl-PL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31.273,20 zł </a:t>
          </a:r>
          <a:r>
            <a:rPr lang="pl-PL" sz="18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(60%PUP –18.639,42 zł, 40% gmina – 12 633,78 zł)</a:t>
          </a:r>
          <a:endParaRPr lang="pl-PL" sz="1800" b="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209877" y="1670593"/>
        <a:ext cx="9726501" cy="1012234"/>
      </dsp:txXfrm>
    </dsp:sp>
    <dsp:sp modelId="{CE6602C7-1DAD-4AD7-A713-80D33A83B2E4}">
      <dsp:nvSpPr>
        <dsp:cNvPr id="0" name=""/>
        <dsp:cNvSpPr/>
      </dsp:nvSpPr>
      <dsp:spPr>
        <a:xfrm rot="5400000">
          <a:off x="-285877" y="3487394"/>
          <a:ext cx="1797833" cy="12584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i="0" kern="1200" dirty="0" smtClean="0">
              <a:solidFill>
                <a:schemeClr val="tx2"/>
              </a:solidFill>
            </a:rPr>
            <a:t>Program Aktywnej Integracji </a:t>
          </a:r>
          <a:endParaRPr lang="pl-PL" sz="1300" i="0" kern="1200" dirty="0">
            <a:solidFill>
              <a:schemeClr val="tx2"/>
            </a:solidFill>
          </a:endParaRPr>
        </a:p>
      </dsp:txBody>
      <dsp:txXfrm rot="-5400000">
        <a:off x="-16201" y="3846961"/>
        <a:ext cx="1258483" cy="539350"/>
      </dsp:txXfrm>
    </dsp:sp>
    <dsp:sp modelId="{15312B06-F219-483D-A005-473011DFDA83}">
      <dsp:nvSpPr>
        <dsp:cNvPr id="0" name=""/>
        <dsp:cNvSpPr/>
      </dsp:nvSpPr>
      <dsp:spPr>
        <a:xfrm rot="5400000">
          <a:off x="5516211" y="-1056211"/>
          <a:ext cx="1168592" cy="97164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aktywność zawodową podjęło 17 osób bezrobotnych objętych wsparciem pomocy społecznej</a:t>
          </a:r>
          <a:endParaRPr lang="pl-PL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osoby bezrobotne podejmowały zatrudnienie w jednostkach organizacyjnych  gminy</a:t>
          </a:r>
          <a:endParaRPr lang="pl-PL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ogólny koszt </a:t>
          </a:r>
          <a:r>
            <a:rPr lang="pl-PL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9.115,10 zł </a:t>
          </a:r>
          <a:r>
            <a:rPr lang="pl-PL" sz="18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(60%PUP–5 469,06 </a:t>
          </a:r>
          <a:r>
            <a:rPr lang="pl-PL" sz="1800" b="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zl</a:t>
          </a:r>
          <a:r>
            <a:rPr lang="pl-PL" sz="18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40%gmina–3 646,04 zł)</a:t>
          </a:r>
          <a:endParaRPr lang="pl-PL" sz="1800" b="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242281" y="3274765"/>
        <a:ext cx="9659406" cy="10545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D682A2-8408-4487-89E7-1D2DE98785D8}">
      <dsp:nvSpPr>
        <dsp:cNvPr id="0" name=""/>
        <dsp:cNvSpPr/>
      </dsp:nvSpPr>
      <dsp:spPr>
        <a:xfrm>
          <a:off x="4420" y="0"/>
          <a:ext cx="1482015" cy="50182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>
              <a:solidFill>
                <a:schemeClr val="tx1"/>
              </a:solidFill>
            </a:rPr>
            <a:t>Program Operacyjny Pomoc Żywnościowa 2014-2020</a:t>
          </a:r>
          <a:endParaRPr lang="pl-PL" sz="1500" kern="1200" dirty="0">
            <a:solidFill>
              <a:schemeClr val="tx1"/>
            </a:solidFill>
          </a:endParaRPr>
        </a:p>
      </dsp:txBody>
      <dsp:txXfrm>
        <a:off x="4420" y="2007303"/>
        <a:ext cx="1482015" cy="2007303"/>
      </dsp:txXfrm>
    </dsp:sp>
    <dsp:sp modelId="{E6959BCC-21B7-4E4B-A51F-857A58395AC9}">
      <dsp:nvSpPr>
        <dsp:cNvPr id="0" name=""/>
        <dsp:cNvSpPr/>
      </dsp:nvSpPr>
      <dsp:spPr>
        <a:xfrm>
          <a:off x="48880" y="301095"/>
          <a:ext cx="1393094" cy="167108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BDA17E5-4A6E-4B1F-B78B-929CE30EC48F}">
      <dsp:nvSpPr>
        <dsp:cNvPr id="0" name=""/>
        <dsp:cNvSpPr/>
      </dsp:nvSpPr>
      <dsp:spPr>
        <a:xfrm>
          <a:off x="1530896" y="0"/>
          <a:ext cx="1482015" cy="50182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>
              <a:solidFill>
                <a:schemeClr val="tx1"/>
              </a:solidFill>
            </a:rPr>
            <a:t>Rządowy Program Karta Dużej Rodziny (KDR)</a:t>
          </a:r>
          <a:endParaRPr lang="pl-PL" sz="1500" kern="1200" dirty="0">
            <a:solidFill>
              <a:schemeClr val="tx1"/>
            </a:solidFill>
          </a:endParaRPr>
        </a:p>
      </dsp:txBody>
      <dsp:txXfrm>
        <a:off x="1530896" y="2007303"/>
        <a:ext cx="1482015" cy="2007303"/>
      </dsp:txXfrm>
    </dsp:sp>
    <dsp:sp modelId="{444770BB-2C89-4E2C-8D7B-A6D852E03167}">
      <dsp:nvSpPr>
        <dsp:cNvPr id="0" name=""/>
        <dsp:cNvSpPr/>
      </dsp:nvSpPr>
      <dsp:spPr>
        <a:xfrm>
          <a:off x="1575356" y="301095"/>
          <a:ext cx="1393094" cy="1671080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4343D1F-2268-4D95-9376-56E55348222F}">
      <dsp:nvSpPr>
        <dsp:cNvPr id="0" name=""/>
        <dsp:cNvSpPr/>
      </dsp:nvSpPr>
      <dsp:spPr>
        <a:xfrm>
          <a:off x="3057372" y="0"/>
          <a:ext cx="1482015" cy="50182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>
              <a:solidFill>
                <a:schemeClr val="tx1"/>
              </a:solidFill>
            </a:rPr>
            <a:t>Program Karta Oleckiej Rodziny 3+</a:t>
          </a:r>
          <a:endParaRPr lang="pl-PL" sz="1500" kern="1200" dirty="0">
            <a:solidFill>
              <a:schemeClr val="tx1"/>
            </a:solidFill>
          </a:endParaRPr>
        </a:p>
      </dsp:txBody>
      <dsp:txXfrm>
        <a:off x="3057372" y="2007303"/>
        <a:ext cx="1482015" cy="2007303"/>
      </dsp:txXfrm>
    </dsp:sp>
    <dsp:sp modelId="{A569C87D-3F75-48CF-9044-4C3471AD681C}">
      <dsp:nvSpPr>
        <dsp:cNvPr id="0" name=""/>
        <dsp:cNvSpPr/>
      </dsp:nvSpPr>
      <dsp:spPr>
        <a:xfrm>
          <a:off x="3101832" y="301095"/>
          <a:ext cx="1393094" cy="1671080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4A2C17F-7DB2-40E5-83E4-3AC29EE0ABF1}">
      <dsp:nvSpPr>
        <dsp:cNvPr id="0" name=""/>
        <dsp:cNvSpPr/>
      </dsp:nvSpPr>
      <dsp:spPr>
        <a:xfrm>
          <a:off x="4583848" y="0"/>
          <a:ext cx="1482015" cy="50182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>
              <a:solidFill>
                <a:schemeClr val="tx1"/>
              </a:solidFill>
            </a:rPr>
            <a:t>Program rządowy Za życiem </a:t>
          </a:r>
          <a:endParaRPr lang="pl-PL" sz="1500" kern="1200" dirty="0">
            <a:solidFill>
              <a:schemeClr val="tx1"/>
            </a:solidFill>
          </a:endParaRPr>
        </a:p>
      </dsp:txBody>
      <dsp:txXfrm>
        <a:off x="4583848" y="2007303"/>
        <a:ext cx="1482015" cy="2007303"/>
      </dsp:txXfrm>
    </dsp:sp>
    <dsp:sp modelId="{4CD758B1-D27D-42EA-B12E-5244CB50E39A}">
      <dsp:nvSpPr>
        <dsp:cNvPr id="0" name=""/>
        <dsp:cNvSpPr/>
      </dsp:nvSpPr>
      <dsp:spPr>
        <a:xfrm>
          <a:off x="4628308" y="301095"/>
          <a:ext cx="1393094" cy="1671080"/>
        </a:xfrm>
        <a:prstGeom prst="ellipse">
          <a:avLst/>
        </a:prstGeom>
        <a:blipFill dpi="0"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2144" t="-2326" r="2144" b="-2326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1498A5C-FDF5-4B64-90A7-5C01CB39DEDA}">
      <dsp:nvSpPr>
        <dsp:cNvPr id="0" name=""/>
        <dsp:cNvSpPr/>
      </dsp:nvSpPr>
      <dsp:spPr>
        <a:xfrm>
          <a:off x="6110324" y="0"/>
          <a:ext cx="1482015" cy="50182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i="1" kern="1200" dirty="0" smtClean="0">
              <a:solidFill>
                <a:schemeClr val="tx1"/>
              </a:solidFill>
            </a:rPr>
            <a:t>Program rządowy ,,Dobry Start’’</a:t>
          </a:r>
          <a:endParaRPr lang="pl-PL" sz="1500" kern="1200" dirty="0">
            <a:solidFill>
              <a:schemeClr val="tx1"/>
            </a:solidFill>
          </a:endParaRPr>
        </a:p>
      </dsp:txBody>
      <dsp:txXfrm>
        <a:off x="6110324" y="2007303"/>
        <a:ext cx="1482015" cy="2007303"/>
      </dsp:txXfrm>
    </dsp:sp>
    <dsp:sp modelId="{CDDE0864-2629-4307-98E2-0F1D3CFBDDC4}">
      <dsp:nvSpPr>
        <dsp:cNvPr id="0" name=""/>
        <dsp:cNvSpPr/>
      </dsp:nvSpPr>
      <dsp:spPr>
        <a:xfrm>
          <a:off x="6154784" y="301095"/>
          <a:ext cx="1393094" cy="1671080"/>
        </a:xfrm>
        <a:prstGeom prst="ellipse">
          <a:avLst/>
        </a:prstGeom>
        <a:blipFill dpi="0"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944" t="-388" r="944" b="-388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7E46915-7E4A-4E97-9832-55735A342EF9}">
      <dsp:nvSpPr>
        <dsp:cNvPr id="0" name=""/>
        <dsp:cNvSpPr/>
      </dsp:nvSpPr>
      <dsp:spPr>
        <a:xfrm>
          <a:off x="7636800" y="0"/>
          <a:ext cx="1482015" cy="50182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>
              <a:solidFill>
                <a:schemeClr val="tx1"/>
              </a:solidFill>
            </a:rPr>
            <a:t>Projekt  ,,Akcja aktywizacja’’</a:t>
          </a:r>
          <a:r>
            <a:rPr lang="pl-PL" sz="1500" kern="1200" dirty="0" smtClean="0">
              <a:solidFill>
                <a:schemeClr val="tx1"/>
              </a:solidFill>
            </a:rPr>
            <a:t> </a:t>
          </a:r>
          <a:endParaRPr lang="pl-PL" sz="1500" kern="1200" dirty="0">
            <a:solidFill>
              <a:schemeClr val="tx1"/>
            </a:solidFill>
          </a:endParaRPr>
        </a:p>
      </dsp:txBody>
      <dsp:txXfrm>
        <a:off x="7636800" y="2007303"/>
        <a:ext cx="1482015" cy="2007303"/>
      </dsp:txXfrm>
    </dsp:sp>
    <dsp:sp modelId="{D90548E5-3D3E-4219-B103-6C5F0325FB39}">
      <dsp:nvSpPr>
        <dsp:cNvPr id="0" name=""/>
        <dsp:cNvSpPr/>
      </dsp:nvSpPr>
      <dsp:spPr>
        <a:xfrm>
          <a:off x="7681260" y="301095"/>
          <a:ext cx="1393094" cy="1671080"/>
        </a:xfrm>
        <a:prstGeom prst="ellipse">
          <a:avLst/>
        </a:prstGeom>
        <a:blipFill dpi="0" rotWithShape="1"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694" r="694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58F1DF7-3CC1-470B-AF92-7C98CF7A30DA}">
      <dsp:nvSpPr>
        <dsp:cNvPr id="0" name=""/>
        <dsp:cNvSpPr/>
      </dsp:nvSpPr>
      <dsp:spPr>
        <a:xfrm>
          <a:off x="9167696" y="0"/>
          <a:ext cx="1482015" cy="50182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>
              <a:solidFill>
                <a:schemeClr val="tx1"/>
              </a:solidFill>
            </a:rPr>
            <a:t>Projekt socjalny</a:t>
          </a:r>
          <a:endParaRPr lang="pl-PL" sz="1500" kern="1200" dirty="0">
            <a:solidFill>
              <a:schemeClr val="tx1"/>
            </a:solidFill>
          </a:endParaRPr>
        </a:p>
      </dsp:txBody>
      <dsp:txXfrm>
        <a:off x="9167696" y="2007303"/>
        <a:ext cx="1482015" cy="2007303"/>
      </dsp:txXfrm>
    </dsp:sp>
    <dsp:sp modelId="{38F0A9CE-A32F-4C16-8ABA-88B0C950BAC7}">
      <dsp:nvSpPr>
        <dsp:cNvPr id="0" name=""/>
        <dsp:cNvSpPr/>
      </dsp:nvSpPr>
      <dsp:spPr>
        <a:xfrm>
          <a:off x="9207736" y="301095"/>
          <a:ext cx="1393094" cy="1671080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40399A9-8222-49D3-9C99-EBBA890362DE}">
      <dsp:nvSpPr>
        <dsp:cNvPr id="0" name=""/>
        <dsp:cNvSpPr/>
      </dsp:nvSpPr>
      <dsp:spPr>
        <a:xfrm>
          <a:off x="425988" y="4014607"/>
          <a:ext cx="9797735" cy="752738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D682A2-8408-4487-89E7-1D2DE98785D8}">
      <dsp:nvSpPr>
        <dsp:cNvPr id="0" name=""/>
        <dsp:cNvSpPr/>
      </dsp:nvSpPr>
      <dsp:spPr>
        <a:xfrm>
          <a:off x="4392" y="0"/>
          <a:ext cx="1472896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/>
            <a:t>Program Operacyjny Pomoc Żywnościowa 2014-2020</a:t>
          </a:r>
          <a:endParaRPr lang="pl-PL" sz="1500" kern="1200" dirty="0"/>
        </a:p>
      </dsp:txBody>
      <dsp:txXfrm>
        <a:off x="4392" y="2011595"/>
        <a:ext cx="1472896" cy="2011595"/>
      </dsp:txXfrm>
    </dsp:sp>
    <dsp:sp modelId="{E6959BCC-21B7-4E4B-A51F-857A58395AC9}">
      <dsp:nvSpPr>
        <dsp:cNvPr id="0" name=""/>
        <dsp:cNvSpPr/>
      </dsp:nvSpPr>
      <dsp:spPr>
        <a:xfrm>
          <a:off x="48579" y="301739"/>
          <a:ext cx="1384522" cy="167465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BDA17E5-4A6E-4B1F-B78B-929CE30EC48F}">
      <dsp:nvSpPr>
        <dsp:cNvPr id="0" name=""/>
        <dsp:cNvSpPr/>
      </dsp:nvSpPr>
      <dsp:spPr>
        <a:xfrm>
          <a:off x="1521475" y="0"/>
          <a:ext cx="1472896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/>
            <a:t>Rządowy Program Karta Dużej Rodziny (KDR)</a:t>
          </a:r>
          <a:endParaRPr lang="pl-PL" sz="1500" kern="1200" dirty="0"/>
        </a:p>
      </dsp:txBody>
      <dsp:txXfrm>
        <a:off x="1521475" y="2011595"/>
        <a:ext cx="1472896" cy="2011595"/>
      </dsp:txXfrm>
    </dsp:sp>
    <dsp:sp modelId="{444770BB-2C89-4E2C-8D7B-A6D852E03167}">
      <dsp:nvSpPr>
        <dsp:cNvPr id="0" name=""/>
        <dsp:cNvSpPr/>
      </dsp:nvSpPr>
      <dsp:spPr>
        <a:xfrm>
          <a:off x="1565662" y="301739"/>
          <a:ext cx="1384522" cy="1674653"/>
        </a:xfrm>
        <a:prstGeom prst="ellipse">
          <a:avLst/>
        </a:prstGeom>
        <a:blipFill dpi="0" rotWithShape="1">
          <a:blip xmlns:r="http://schemas.openxmlformats.org/officeDocument/2006/relationships" r:embed="rId2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4343D1F-2268-4D95-9376-56E55348222F}">
      <dsp:nvSpPr>
        <dsp:cNvPr id="0" name=""/>
        <dsp:cNvSpPr/>
      </dsp:nvSpPr>
      <dsp:spPr>
        <a:xfrm>
          <a:off x="3038558" y="0"/>
          <a:ext cx="1472896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/>
            <a:t>Program Karta Oleckiej Rodziny 3+</a:t>
          </a:r>
          <a:endParaRPr lang="pl-PL" sz="1500" kern="1200" dirty="0"/>
        </a:p>
      </dsp:txBody>
      <dsp:txXfrm>
        <a:off x="3038558" y="2011595"/>
        <a:ext cx="1472896" cy="2011595"/>
      </dsp:txXfrm>
    </dsp:sp>
    <dsp:sp modelId="{A569C87D-3F75-48CF-9044-4C3471AD681C}">
      <dsp:nvSpPr>
        <dsp:cNvPr id="0" name=""/>
        <dsp:cNvSpPr/>
      </dsp:nvSpPr>
      <dsp:spPr>
        <a:xfrm>
          <a:off x="3082745" y="301739"/>
          <a:ext cx="1384522" cy="1674653"/>
        </a:xfrm>
        <a:prstGeom prst="ellipse">
          <a:avLst/>
        </a:prstGeom>
        <a:blipFill dpi="0" rotWithShape="1">
          <a:blip xmlns:r="http://schemas.openxmlformats.org/officeDocument/2006/relationships" r:embed="rId3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4A2C17F-7DB2-40E5-83E4-3AC29EE0ABF1}">
      <dsp:nvSpPr>
        <dsp:cNvPr id="0" name=""/>
        <dsp:cNvSpPr/>
      </dsp:nvSpPr>
      <dsp:spPr>
        <a:xfrm>
          <a:off x="4555641" y="0"/>
          <a:ext cx="1472896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/>
            <a:t>Program rządowy Za życiem </a:t>
          </a:r>
          <a:endParaRPr lang="pl-PL" sz="1500" kern="1200" dirty="0"/>
        </a:p>
      </dsp:txBody>
      <dsp:txXfrm>
        <a:off x="4555641" y="2011595"/>
        <a:ext cx="1472896" cy="2011595"/>
      </dsp:txXfrm>
    </dsp:sp>
    <dsp:sp modelId="{4CD758B1-D27D-42EA-B12E-5244CB50E39A}">
      <dsp:nvSpPr>
        <dsp:cNvPr id="0" name=""/>
        <dsp:cNvSpPr/>
      </dsp:nvSpPr>
      <dsp:spPr>
        <a:xfrm>
          <a:off x="4599828" y="301739"/>
          <a:ext cx="1384522" cy="1674653"/>
        </a:xfrm>
        <a:prstGeom prst="ellipse">
          <a:avLst/>
        </a:prstGeom>
        <a:blipFill dpi="0" rotWithShape="1">
          <a:blip xmlns:r="http://schemas.openxmlformats.org/officeDocument/2006/relationships" r:embed="rId4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2144" t="-2326" r="2144" b="-2326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1498A5C-FDF5-4B64-90A7-5C01CB39DEDA}">
      <dsp:nvSpPr>
        <dsp:cNvPr id="0" name=""/>
        <dsp:cNvSpPr/>
      </dsp:nvSpPr>
      <dsp:spPr>
        <a:xfrm>
          <a:off x="6072724" y="0"/>
          <a:ext cx="1472896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i="1" kern="1200" dirty="0" smtClean="0"/>
            <a:t>Program rządowy ,,Dobry Start’’</a:t>
          </a:r>
          <a:endParaRPr lang="pl-PL" sz="1500" kern="1200" dirty="0"/>
        </a:p>
      </dsp:txBody>
      <dsp:txXfrm>
        <a:off x="6072724" y="2011595"/>
        <a:ext cx="1472896" cy="2011595"/>
      </dsp:txXfrm>
    </dsp:sp>
    <dsp:sp modelId="{CDDE0864-2629-4307-98E2-0F1D3CFBDDC4}">
      <dsp:nvSpPr>
        <dsp:cNvPr id="0" name=""/>
        <dsp:cNvSpPr/>
      </dsp:nvSpPr>
      <dsp:spPr>
        <a:xfrm>
          <a:off x="6116911" y="301739"/>
          <a:ext cx="1384522" cy="1674653"/>
        </a:xfrm>
        <a:prstGeom prst="ellipse">
          <a:avLst/>
        </a:prstGeom>
        <a:blipFill dpi="0" rotWithShape="1">
          <a:blip xmlns:r="http://schemas.openxmlformats.org/officeDocument/2006/relationships" r:embed="rId5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944" t="-388" r="944" b="-388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7E46915-7E4A-4E97-9832-55735A342EF9}">
      <dsp:nvSpPr>
        <dsp:cNvPr id="0" name=""/>
        <dsp:cNvSpPr/>
      </dsp:nvSpPr>
      <dsp:spPr>
        <a:xfrm>
          <a:off x="7589807" y="0"/>
          <a:ext cx="1472896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smtClean="0"/>
            <a:t>Projekt  ,,Akcja aktywizacja’’</a:t>
          </a:r>
          <a:r>
            <a:rPr lang="pl-PL" sz="1500" kern="1200" smtClean="0"/>
            <a:t> </a:t>
          </a:r>
          <a:endParaRPr lang="pl-PL" sz="1500" kern="1200" dirty="0"/>
        </a:p>
      </dsp:txBody>
      <dsp:txXfrm>
        <a:off x="7589807" y="2011595"/>
        <a:ext cx="1472896" cy="2011595"/>
      </dsp:txXfrm>
    </dsp:sp>
    <dsp:sp modelId="{D90548E5-3D3E-4219-B103-6C5F0325FB39}">
      <dsp:nvSpPr>
        <dsp:cNvPr id="0" name=""/>
        <dsp:cNvSpPr/>
      </dsp:nvSpPr>
      <dsp:spPr>
        <a:xfrm>
          <a:off x="7633994" y="301739"/>
          <a:ext cx="1384522" cy="1674653"/>
        </a:xfrm>
        <a:prstGeom prst="ellipse">
          <a:avLst/>
        </a:prstGeom>
        <a:blipFill dpi="0" rotWithShape="1">
          <a:blip xmlns:r="http://schemas.openxmlformats.org/officeDocument/2006/relationships" r:embed="rId6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694" r="694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58F1DF7-3CC1-470B-AF92-7C98CF7A30DA}">
      <dsp:nvSpPr>
        <dsp:cNvPr id="0" name=""/>
        <dsp:cNvSpPr/>
      </dsp:nvSpPr>
      <dsp:spPr>
        <a:xfrm>
          <a:off x="9106891" y="0"/>
          <a:ext cx="1472896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/>
            <a:t>Projekt socjalny</a:t>
          </a:r>
          <a:endParaRPr lang="pl-PL" sz="1500" kern="1200" dirty="0"/>
        </a:p>
      </dsp:txBody>
      <dsp:txXfrm>
        <a:off x="9106891" y="2011595"/>
        <a:ext cx="1472896" cy="2011595"/>
      </dsp:txXfrm>
    </dsp:sp>
    <dsp:sp modelId="{38F0A9CE-A32F-4C16-8ABA-88B0C950BAC7}">
      <dsp:nvSpPr>
        <dsp:cNvPr id="0" name=""/>
        <dsp:cNvSpPr/>
      </dsp:nvSpPr>
      <dsp:spPr>
        <a:xfrm>
          <a:off x="9151077" y="301739"/>
          <a:ext cx="1384522" cy="1674653"/>
        </a:xfrm>
        <a:prstGeom prst="ellipse">
          <a:avLst/>
        </a:prstGeom>
        <a:blipFill dpi="0" rotWithShape="1">
          <a:blip xmlns:r="http://schemas.openxmlformats.org/officeDocument/2006/relationships" r:embed="rId7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40399A9-8222-49D3-9C99-EBBA890362DE}">
      <dsp:nvSpPr>
        <dsp:cNvPr id="0" name=""/>
        <dsp:cNvSpPr/>
      </dsp:nvSpPr>
      <dsp:spPr>
        <a:xfrm>
          <a:off x="423367" y="4023191"/>
          <a:ext cx="9737445" cy="754348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D682A2-8408-4487-89E7-1D2DE98785D8}">
      <dsp:nvSpPr>
        <dsp:cNvPr id="0" name=""/>
        <dsp:cNvSpPr/>
      </dsp:nvSpPr>
      <dsp:spPr>
        <a:xfrm>
          <a:off x="4424" y="0"/>
          <a:ext cx="1483606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/>
            <a:t>Program Operacyjny Pomoc Żywnościowa 2014-2020</a:t>
          </a:r>
          <a:endParaRPr lang="pl-PL" sz="1500" kern="1200" dirty="0"/>
        </a:p>
      </dsp:txBody>
      <dsp:txXfrm>
        <a:off x="4424" y="2011595"/>
        <a:ext cx="1483606" cy="2011595"/>
      </dsp:txXfrm>
    </dsp:sp>
    <dsp:sp modelId="{E6959BCC-21B7-4E4B-A51F-857A58395AC9}">
      <dsp:nvSpPr>
        <dsp:cNvPr id="0" name=""/>
        <dsp:cNvSpPr/>
      </dsp:nvSpPr>
      <dsp:spPr>
        <a:xfrm>
          <a:off x="48932" y="301739"/>
          <a:ext cx="1394589" cy="1674653"/>
        </a:xfrm>
        <a:prstGeom prst="ellipse">
          <a:avLst/>
        </a:prstGeom>
        <a:blipFill dpi="0" rotWithShape="1">
          <a:blip xmlns:r="http://schemas.openxmlformats.org/officeDocument/2006/relationships" r:embed="rId1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BDA17E5-4A6E-4B1F-B78B-929CE30EC48F}">
      <dsp:nvSpPr>
        <dsp:cNvPr id="0" name=""/>
        <dsp:cNvSpPr/>
      </dsp:nvSpPr>
      <dsp:spPr>
        <a:xfrm>
          <a:off x="1532539" y="0"/>
          <a:ext cx="1483606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/>
            <a:t>Rządowy Program Karta Dużej Rodziny (KDR)</a:t>
          </a:r>
          <a:endParaRPr lang="pl-PL" sz="1500" kern="1200" dirty="0"/>
        </a:p>
      </dsp:txBody>
      <dsp:txXfrm>
        <a:off x="1532539" y="2011595"/>
        <a:ext cx="1483606" cy="2011595"/>
      </dsp:txXfrm>
    </dsp:sp>
    <dsp:sp modelId="{444770BB-2C89-4E2C-8D7B-A6D852E03167}">
      <dsp:nvSpPr>
        <dsp:cNvPr id="0" name=""/>
        <dsp:cNvSpPr/>
      </dsp:nvSpPr>
      <dsp:spPr>
        <a:xfrm>
          <a:off x="1577047" y="301739"/>
          <a:ext cx="1394589" cy="1674653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4343D1F-2268-4D95-9376-56E55348222F}">
      <dsp:nvSpPr>
        <dsp:cNvPr id="0" name=""/>
        <dsp:cNvSpPr/>
      </dsp:nvSpPr>
      <dsp:spPr>
        <a:xfrm>
          <a:off x="3060653" y="0"/>
          <a:ext cx="1483606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/>
            <a:t>Program Karta Oleckiej Rodziny 3+</a:t>
          </a:r>
          <a:endParaRPr lang="pl-PL" sz="1500" kern="1200" dirty="0"/>
        </a:p>
      </dsp:txBody>
      <dsp:txXfrm>
        <a:off x="3060653" y="2011595"/>
        <a:ext cx="1483606" cy="2011595"/>
      </dsp:txXfrm>
    </dsp:sp>
    <dsp:sp modelId="{A569C87D-3F75-48CF-9044-4C3471AD681C}">
      <dsp:nvSpPr>
        <dsp:cNvPr id="0" name=""/>
        <dsp:cNvSpPr/>
      </dsp:nvSpPr>
      <dsp:spPr>
        <a:xfrm>
          <a:off x="3105161" y="301739"/>
          <a:ext cx="1394589" cy="1674653"/>
        </a:xfrm>
        <a:prstGeom prst="ellipse">
          <a:avLst/>
        </a:prstGeom>
        <a:blipFill dpi="0" rotWithShape="1">
          <a:blip xmlns:r="http://schemas.openxmlformats.org/officeDocument/2006/relationships" r:embed="rId3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4A2C17F-7DB2-40E5-83E4-3AC29EE0ABF1}">
      <dsp:nvSpPr>
        <dsp:cNvPr id="0" name=""/>
        <dsp:cNvSpPr/>
      </dsp:nvSpPr>
      <dsp:spPr>
        <a:xfrm>
          <a:off x="4588767" y="0"/>
          <a:ext cx="1483606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/>
            <a:t>Program rządowy Za życiem </a:t>
          </a:r>
          <a:endParaRPr lang="pl-PL" sz="1500" kern="1200" dirty="0"/>
        </a:p>
      </dsp:txBody>
      <dsp:txXfrm>
        <a:off x="4588767" y="2011595"/>
        <a:ext cx="1483606" cy="2011595"/>
      </dsp:txXfrm>
    </dsp:sp>
    <dsp:sp modelId="{4CD758B1-D27D-42EA-B12E-5244CB50E39A}">
      <dsp:nvSpPr>
        <dsp:cNvPr id="0" name=""/>
        <dsp:cNvSpPr/>
      </dsp:nvSpPr>
      <dsp:spPr>
        <a:xfrm>
          <a:off x="4633276" y="301739"/>
          <a:ext cx="1394589" cy="1674653"/>
        </a:xfrm>
        <a:prstGeom prst="ellipse">
          <a:avLst/>
        </a:prstGeom>
        <a:blipFill dpi="0" rotWithShape="1">
          <a:blip xmlns:r="http://schemas.openxmlformats.org/officeDocument/2006/relationships" r:embed="rId4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2144" t="-2326" r="2144" b="-2326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1498A5C-FDF5-4B64-90A7-5C01CB39DEDA}">
      <dsp:nvSpPr>
        <dsp:cNvPr id="0" name=""/>
        <dsp:cNvSpPr/>
      </dsp:nvSpPr>
      <dsp:spPr>
        <a:xfrm>
          <a:off x="6116882" y="0"/>
          <a:ext cx="1483606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i="1" kern="1200" dirty="0" smtClean="0"/>
            <a:t>Program rządowy ,,Dobry Start’’</a:t>
          </a:r>
          <a:endParaRPr lang="pl-PL" sz="1500" kern="1200" dirty="0"/>
        </a:p>
      </dsp:txBody>
      <dsp:txXfrm>
        <a:off x="6116882" y="2011595"/>
        <a:ext cx="1483606" cy="2011595"/>
      </dsp:txXfrm>
    </dsp:sp>
    <dsp:sp modelId="{CDDE0864-2629-4307-98E2-0F1D3CFBDDC4}">
      <dsp:nvSpPr>
        <dsp:cNvPr id="0" name=""/>
        <dsp:cNvSpPr/>
      </dsp:nvSpPr>
      <dsp:spPr>
        <a:xfrm>
          <a:off x="6161390" y="301739"/>
          <a:ext cx="1394589" cy="1674653"/>
        </a:xfrm>
        <a:prstGeom prst="ellipse">
          <a:avLst/>
        </a:prstGeom>
        <a:blipFill dpi="0" rotWithShape="1">
          <a:blip xmlns:r="http://schemas.openxmlformats.org/officeDocument/2006/relationships" r:embed="rId5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944" t="-388" r="944" b="-388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7E46915-7E4A-4E97-9832-55735A342EF9}">
      <dsp:nvSpPr>
        <dsp:cNvPr id="0" name=""/>
        <dsp:cNvSpPr/>
      </dsp:nvSpPr>
      <dsp:spPr>
        <a:xfrm>
          <a:off x="7644996" y="0"/>
          <a:ext cx="1483606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smtClean="0"/>
            <a:t>Projekt  ,,Akcja aktywizacja’’</a:t>
          </a:r>
          <a:r>
            <a:rPr lang="pl-PL" sz="1500" kern="1200" smtClean="0"/>
            <a:t> </a:t>
          </a:r>
          <a:endParaRPr lang="pl-PL" sz="1500" kern="1200" dirty="0"/>
        </a:p>
      </dsp:txBody>
      <dsp:txXfrm>
        <a:off x="7644996" y="2011595"/>
        <a:ext cx="1483606" cy="2011595"/>
      </dsp:txXfrm>
    </dsp:sp>
    <dsp:sp modelId="{D90548E5-3D3E-4219-B103-6C5F0325FB39}">
      <dsp:nvSpPr>
        <dsp:cNvPr id="0" name=""/>
        <dsp:cNvSpPr/>
      </dsp:nvSpPr>
      <dsp:spPr>
        <a:xfrm>
          <a:off x="7689504" y="301739"/>
          <a:ext cx="1394589" cy="1674653"/>
        </a:xfrm>
        <a:prstGeom prst="ellipse">
          <a:avLst/>
        </a:prstGeom>
        <a:blipFill dpi="0" rotWithShape="1">
          <a:blip xmlns:r="http://schemas.openxmlformats.org/officeDocument/2006/relationships" r:embed="rId6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694" r="694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58F1DF7-3CC1-470B-AF92-7C98CF7A30DA}">
      <dsp:nvSpPr>
        <dsp:cNvPr id="0" name=""/>
        <dsp:cNvSpPr/>
      </dsp:nvSpPr>
      <dsp:spPr>
        <a:xfrm>
          <a:off x="9107283" y="0"/>
          <a:ext cx="1483606" cy="5028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/>
            <a:t>Projekt socjalny</a:t>
          </a:r>
          <a:endParaRPr lang="pl-PL" sz="1500" kern="1200" dirty="0"/>
        </a:p>
      </dsp:txBody>
      <dsp:txXfrm>
        <a:off x="9107283" y="2011595"/>
        <a:ext cx="1483606" cy="2011595"/>
      </dsp:txXfrm>
    </dsp:sp>
    <dsp:sp modelId="{38F0A9CE-A32F-4C16-8ABA-88B0C950BAC7}">
      <dsp:nvSpPr>
        <dsp:cNvPr id="0" name=""/>
        <dsp:cNvSpPr/>
      </dsp:nvSpPr>
      <dsp:spPr>
        <a:xfrm>
          <a:off x="9217619" y="301739"/>
          <a:ext cx="1394589" cy="1674653"/>
        </a:xfrm>
        <a:prstGeom prst="ellipse">
          <a:avLst/>
        </a:prstGeom>
        <a:blipFill dpi="0" rotWithShape="1">
          <a:blip xmlns:r="http://schemas.openxmlformats.org/officeDocument/2006/relationships" r:embed="rId7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40399A9-8222-49D3-9C99-EBBA890362DE}">
      <dsp:nvSpPr>
        <dsp:cNvPr id="0" name=""/>
        <dsp:cNvSpPr/>
      </dsp:nvSpPr>
      <dsp:spPr>
        <a:xfrm>
          <a:off x="426445" y="4023191"/>
          <a:ext cx="9808250" cy="754348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7#5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7#6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7#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7#8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7#9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7#3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7#4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140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494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5930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496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42858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164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7402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480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417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66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2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744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569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663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483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803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81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  <p:sldLayoutId id="2147483894" r:id="rId13"/>
    <p:sldLayoutId id="2147483895" r:id="rId14"/>
    <p:sldLayoutId id="2147483896" r:id="rId15"/>
    <p:sldLayoutId id="214748389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54982" y="1228298"/>
            <a:ext cx="9852659" cy="3862317"/>
          </a:xfrm>
        </p:spPr>
        <p:txBody>
          <a:bodyPr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S P R A W O Z D A N I E 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/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Z   </a:t>
            </a:r>
            <a:r>
              <a:rPr lang="pl-PL" sz="2000" dirty="0">
                <a:solidFill>
                  <a:schemeClr val="tx1"/>
                </a:solidFill>
              </a:rPr>
              <a:t>D Z I A Ł A L N O Ś C </a:t>
            </a:r>
            <a:r>
              <a:rPr lang="pl-PL" sz="2000" dirty="0" smtClean="0">
                <a:solidFill>
                  <a:schemeClr val="tx1"/>
                </a:solidFill>
              </a:rPr>
              <a:t>I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>
                <a:solidFill>
                  <a:schemeClr val="tx1"/>
                </a:solidFill>
              </a:rPr>
              <a:t/>
            </a:r>
            <a:br>
              <a:rPr lang="pl-PL" sz="2000" dirty="0">
                <a:solidFill>
                  <a:schemeClr val="tx1"/>
                </a:solidFill>
              </a:rPr>
            </a:br>
            <a:r>
              <a:rPr lang="pl-PL" sz="2000" dirty="0">
                <a:solidFill>
                  <a:schemeClr val="tx1"/>
                </a:solidFill>
              </a:rPr>
              <a:t>M I E J S K I E G O   O Ś R O D K A  P O M O C Y    S P O Ł E C Z N E J </a:t>
            </a:r>
            <a:r>
              <a:rPr lang="pl-PL" sz="2000" dirty="0" smtClean="0">
                <a:solidFill>
                  <a:schemeClr val="tx1"/>
                </a:solidFill>
              </a:rPr>
              <a:t/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>
                <a:solidFill>
                  <a:schemeClr val="tx1"/>
                </a:solidFill>
              </a:rPr>
              <a:t/>
            </a:r>
            <a:br>
              <a:rPr lang="pl-PL" sz="2000" dirty="0">
                <a:solidFill>
                  <a:schemeClr val="tx1"/>
                </a:solidFill>
              </a:rPr>
            </a:br>
            <a:r>
              <a:rPr lang="pl-PL" sz="2000" dirty="0">
                <a:solidFill>
                  <a:schemeClr val="tx1"/>
                </a:solidFill>
              </a:rPr>
              <a:t>w   O L E C K </a:t>
            </a:r>
            <a:r>
              <a:rPr lang="pl-PL" sz="2000" dirty="0" smtClean="0">
                <a:solidFill>
                  <a:schemeClr val="tx1"/>
                </a:solidFill>
              </a:rPr>
              <a:t>U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/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za </a:t>
            </a:r>
            <a:r>
              <a:rPr lang="pl-PL" sz="2000" dirty="0">
                <a:solidFill>
                  <a:schemeClr val="tx1"/>
                </a:solidFill>
              </a:rPr>
              <a:t>2018 rok</a:t>
            </a:r>
          </a:p>
        </p:txBody>
      </p:sp>
    </p:spTree>
    <p:extLst>
      <p:ext uri="{BB962C8B-B14F-4D97-AF65-F5344CB8AC3E}">
        <p14:creationId xmlns:p14="http://schemas.microsoft.com/office/powerpoint/2010/main" val="12307761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352194" y="6434918"/>
            <a:ext cx="8534400" cy="4230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1800" dirty="0" smtClean="0">
                <a:solidFill>
                  <a:schemeClr val="accent2"/>
                </a:solidFill>
              </a:rPr>
              <a:t> </a:t>
            </a: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Sprawozdanie z działalności Miejskiego Ośrodka Pomocy Społecznej w 2018  roku</a:t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1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4619394" y="823927"/>
            <a:ext cx="15455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ZASIŁKI</a:t>
            </a:r>
            <a:r>
              <a:rPr lang="pl-PL" sz="24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2400" b="1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27316179"/>
              </p:ext>
            </p:extLst>
          </p:nvPr>
        </p:nvGraphicFramePr>
        <p:xfrm>
          <a:off x="392938" y="1828716"/>
          <a:ext cx="3397250" cy="4378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Prostokąt 6"/>
          <p:cNvSpPr/>
          <p:nvPr/>
        </p:nvSpPr>
        <p:spPr>
          <a:xfrm>
            <a:off x="4196858" y="2463057"/>
            <a:ext cx="53497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l-PL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139</a:t>
            </a: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zasiłki celowe 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– </a:t>
            </a: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27.640,00 zł,</a:t>
            </a:r>
          </a:p>
          <a:p>
            <a:pPr algn="just">
              <a:spcAft>
                <a:spcPts val="0"/>
              </a:spcAft>
            </a:pP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w tym </a:t>
            </a:r>
            <a:r>
              <a:rPr lang="pl-PL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10</a:t>
            </a: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 celowe specjalne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– </a:t>
            </a: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4. 750,00 zł</a:t>
            </a:r>
            <a:endParaRPr lang="pl-PL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Cambria" panose="02040503050406030204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977494"/>
              </p:ext>
            </p:extLst>
          </p:nvPr>
        </p:nvGraphicFramePr>
        <p:xfrm>
          <a:off x="4196858" y="3958390"/>
          <a:ext cx="5825447" cy="14248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0331"/>
                <a:gridCol w="1359568"/>
                <a:gridCol w="1455821"/>
                <a:gridCol w="1419727"/>
              </a:tblGrid>
              <a:tr h="7194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 Źródła finansowania</a:t>
                      </a:r>
                      <a:endParaRPr lang="pl-PL" sz="14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2016</a:t>
                      </a:r>
                      <a:endParaRPr lang="pl-PL" sz="14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2017</a:t>
                      </a:r>
                      <a:endParaRPr lang="pl-PL" sz="14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2018</a:t>
                      </a:r>
                      <a:endParaRPr lang="pl-PL" sz="14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7053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Środki własne Gminy</a:t>
                      </a:r>
                      <a:endParaRPr lang="pl-PL" sz="14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38 894,00</a:t>
                      </a:r>
                      <a:endParaRPr lang="pl-PL" sz="14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45 780,20</a:t>
                      </a:r>
                      <a:endParaRPr lang="pl-PL" sz="14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27 640,00</a:t>
                      </a:r>
                      <a:endParaRPr lang="pl-PL" sz="14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342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352194" y="6434918"/>
            <a:ext cx="8534400" cy="4230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1800" dirty="0" smtClean="0">
                <a:solidFill>
                  <a:schemeClr val="accent2"/>
                </a:solidFill>
              </a:rPr>
              <a:t> </a:t>
            </a: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Sprawozdanie z działalności Miejskiego Ośrodka Pomocy Społecznej w 2018  roku</a:t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1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24178" y="656665"/>
            <a:ext cx="95364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USŁUGI OPIEKUŃCZE  </a:t>
            </a:r>
            <a:endParaRPr lang="pl-PL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557934" y="1515978"/>
            <a:ext cx="1054721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pl-PL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115</a:t>
            </a:r>
            <a:r>
              <a:rPr lang="pl-PL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pl-PL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osób</a:t>
            </a: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, w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tym </a:t>
            </a:r>
            <a:endParaRPr lang="pl-PL" dirty="0" smtClean="0">
              <a:latin typeface="Times New Roman" panose="02020603050405020304" pitchFamily="18" charset="0"/>
              <a:ea typeface="Times New Roman" panose="02020603050405020304" pitchFamily="18" charset="0"/>
              <a:cs typeface="Cambria" panose="020405030504060302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l-PL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86 </a:t>
            </a: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osób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pl-PL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usługi opiekuńcze</a:t>
            </a:r>
            <a:endParaRPr lang="pl-PL" dirty="0" smtClean="0">
              <a:latin typeface="Times New Roman" panose="02020603050405020304" pitchFamily="18" charset="0"/>
              <a:ea typeface="Times New Roman" panose="02020603050405020304" pitchFamily="18" charset="0"/>
              <a:cs typeface="Cambria" panose="020405030504060302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20.707 godzin, koszt 1 godziny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– 18,84</a:t>
            </a: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. zł (koszt roczny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– </a:t>
            </a:r>
            <a:r>
              <a:rPr lang="pl-PL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382 352,68 zł</a:t>
            </a: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, środki własne Gminy)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l-PL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29 </a:t>
            </a: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osób </a:t>
            </a:r>
            <a:r>
              <a:rPr lang="pl-PL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specjalistyczne usługi opiekuńcze </a:t>
            </a: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dla osób z zaburzeniami </a:t>
            </a:r>
            <a:r>
              <a:rPr lang="pl-PL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psychicznymi</a:t>
            </a: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  <a:cs typeface="Cambria" panose="020405030504060302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17.480 godzin, koszt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1 godziny wynosił </a:t>
            </a: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20,24 zł.  (koszt roczny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– </a:t>
            </a:r>
            <a:r>
              <a:rPr lang="pl-PL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353 795,20</a:t>
            </a: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zł, środki Wojewody)</a:t>
            </a:r>
            <a:endParaRPr lang="pl-PL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Cambria" panose="02040503050406030204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636270" y="4019434"/>
            <a:ext cx="958062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65"/>
              </a:spcAft>
              <a:buFont typeface="Wingdings" pitchFamily="2" charset="2"/>
              <a:buChar char="v"/>
            </a:pP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pl-PL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Teleopieka</a:t>
            </a: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- pilotażowy program  współfinasowany przez  Urząd Marszałkowskiego. Pomocą objęto 20 osób starszych powyżej 60 </a:t>
            </a:r>
            <a:r>
              <a:rPr lang="pl-PL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r.ż</a:t>
            </a: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. Ogółem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koszt programu to 13.533,73 zł, w tym środki Gminy 50% – 6.766,87 zł oraz dotacja 50% – 6.766,87 zł. Program kontynuowany jest w 2019 r.</a:t>
            </a:r>
            <a:endParaRPr lang="pl-PL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1023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352194" y="6434918"/>
            <a:ext cx="8534400" cy="4230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1800" dirty="0" smtClean="0">
                <a:solidFill>
                  <a:schemeClr val="accent2"/>
                </a:solidFill>
              </a:rPr>
              <a:t> </a:t>
            </a: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Sprawozdanie z działalności Miejskiego Ośrodka Pomocy Społecznej w 2018  roku</a:t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1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839801" y="623699"/>
            <a:ext cx="8534400" cy="483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pl-PL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DOMY POMOCY SPOŁECZNEJ</a:t>
            </a:r>
          </a:p>
        </p:txBody>
      </p:sp>
      <p:sp>
        <p:nvSpPr>
          <p:cNvPr id="5" name="Prostokąt 4"/>
          <p:cNvSpPr/>
          <p:nvPr/>
        </p:nvSpPr>
        <p:spPr>
          <a:xfrm>
            <a:off x="-100583" y="1359568"/>
            <a:ext cx="94747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50000"/>
              </a:lnSpc>
              <a:spcAft>
                <a:spcPts val="0"/>
              </a:spcAft>
            </a:pPr>
            <a:r>
              <a:rPr lang="pl-PL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Pobyt - 51 osób  </a:t>
            </a: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/>
            </a:r>
            <a:b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</a:b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       Koszt – </a:t>
            </a:r>
            <a:r>
              <a:rPr lang="pl-PL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1</a:t>
            </a: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pl-PL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325 804,26 </a:t>
            </a: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zł. (środki własne Gminy)</a:t>
            </a:r>
            <a:endParaRPr lang="pl-PL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Cambria" panose="02040503050406030204" pitchFamily="18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998682"/>
              </p:ext>
            </p:extLst>
          </p:nvPr>
        </p:nvGraphicFramePr>
        <p:xfrm>
          <a:off x="509287" y="2944905"/>
          <a:ext cx="9433367" cy="25012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98627"/>
                <a:gridCol w="1503297"/>
                <a:gridCol w="1532052"/>
                <a:gridCol w="2599391"/>
              </a:tblGrid>
              <a:tr h="603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</a:rPr>
                        <a:t>Pobyt w domu pomocy społecznej</a:t>
                      </a:r>
                      <a:endParaRPr lang="pl-PL" sz="16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pl-PL" sz="16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pl-PL" sz="16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pl-PL" sz="16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</a:tr>
              <a:tr h="948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</a:rPr>
                        <a:t>Ilość mieszkańców gminy przebywających w </a:t>
                      </a:r>
                      <a:r>
                        <a:rPr lang="pl-PL" sz="1600" b="1" dirty="0" err="1">
                          <a:solidFill>
                            <a:schemeClr val="tx1"/>
                          </a:solidFill>
                          <a:effectLst/>
                        </a:rPr>
                        <a:t>dps</a:t>
                      </a:r>
                      <a:endParaRPr lang="pl-PL" sz="16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pl-PL" sz="16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pl-PL" sz="16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pl-PL" sz="16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48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</a:rPr>
                        <a:t>Wydatki za pobyt mieszkańców w </a:t>
                      </a:r>
                      <a:r>
                        <a:rPr lang="pl-PL" sz="1600" b="1" dirty="0" err="1">
                          <a:solidFill>
                            <a:schemeClr val="tx1"/>
                          </a:solidFill>
                          <a:effectLst/>
                        </a:rPr>
                        <a:t>dps</a:t>
                      </a:r>
                      <a:endParaRPr lang="pl-PL" sz="16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</a:rPr>
                        <a:t>1 122 209,53</a:t>
                      </a:r>
                      <a:endParaRPr lang="pl-PL" sz="16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tx1"/>
                          </a:solidFill>
                          <a:effectLst/>
                        </a:rPr>
                        <a:t>1 212 176,24</a:t>
                      </a:r>
                      <a:endParaRPr lang="pl-PL" sz="1600" b="1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</a:rPr>
                        <a:t>1 325 804,26</a:t>
                      </a:r>
                      <a:endParaRPr lang="pl-PL" sz="16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0857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352194" y="6434918"/>
            <a:ext cx="8534400" cy="4230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1800" dirty="0" smtClean="0">
                <a:solidFill>
                  <a:schemeClr val="accent2"/>
                </a:solidFill>
              </a:rPr>
              <a:t> </a:t>
            </a: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Sprawozdanie z działalności Miejskiego Ośrodka Pomocy Społecznej w 2018  roku</a:t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1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162686" y="307088"/>
            <a:ext cx="84188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400" b="1" u="sng" dirty="0" smtClean="0">
              <a:latin typeface="Times New Roman" panose="02020603050405020304" pitchFamily="18" charset="0"/>
              <a:ea typeface="Times New Roman" panose="02020603050405020304" pitchFamily="18" charset="0"/>
              <a:cs typeface="Cambria" panose="02040503050406030204" pitchFamily="18" charset="0"/>
            </a:endParaRPr>
          </a:p>
          <a:p>
            <a:pPr algn="ctr"/>
            <a:r>
              <a:rPr lang="pl-PL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POMOC  W ZAKRESIE  DOŻYWIANIA</a:t>
            </a:r>
            <a:endParaRPr lang="pl-PL" sz="2400" b="1" u="sng" dirty="0">
              <a:latin typeface="Times New Roman" panose="02020603050405020304" pitchFamily="18" charset="0"/>
              <a:ea typeface="Times New Roman" panose="02020603050405020304" pitchFamily="18" charset="0"/>
              <a:cs typeface="Cambria" panose="020405030504060302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07814" y="1467854"/>
            <a:ext cx="10139344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270510" algn="ctr"/>
              </a:tabLst>
            </a:pP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W ramach Programu </a:t>
            </a:r>
            <a:r>
              <a:rPr lang="pl-PL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„Pomoc państwa w zakresie dożywiania</a:t>
            </a:r>
            <a:r>
              <a:rPr lang="pl-PL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” </a:t>
            </a:r>
            <a:r>
              <a:rPr lang="pl-PL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w</a:t>
            </a: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ydatkowano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kwotę </a:t>
            </a: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820.000 zł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, w tym </a:t>
            </a: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650.000 zł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dotacji oraz </a:t>
            </a: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170.000 zł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(20% dotacji) udział środków </a:t>
            </a: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własnych gminy.</a:t>
            </a: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  <a:cs typeface="Cambria" panose="020405030504060302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  <a:tabLst>
                <a:tab pos="270510" algn="ctr"/>
              </a:tabLst>
            </a:pPr>
            <a:endParaRPr lang="pl-PL" dirty="0">
              <a:latin typeface="Cambria" panose="02040503050406030204" pitchFamily="18" charset="0"/>
              <a:ea typeface="Times New Roman" panose="02020603050405020304" pitchFamily="18" charset="0"/>
              <a:cs typeface="Cambria" panose="02040503050406030204" pitchFamily="18" charset="0"/>
            </a:endParaRPr>
          </a:p>
          <a:p>
            <a:r>
              <a:rPr lang="pl-PL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płacono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na podstawie przeprowadzonych wywiadów środowiskowych dożywianie dla </a:t>
            </a: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461 dzieci (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łącznie</a:t>
            </a: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55.399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obiadów szkolnych</a:t>
            </a: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)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na kwotę </a:t>
            </a: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208.022 zł.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oraz dla </a:t>
            </a: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44 </a:t>
            </a: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osób </a:t>
            </a: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dorosłych </a:t>
            </a: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na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kwotę </a:t>
            </a: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32.643 </a:t>
            </a:r>
            <a:r>
              <a:rPr lang="pl-PL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zł</a:t>
            </a:r>
            <a:endParaRPr lang="pl-PL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Cambria" panose="02040503050406030204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44379" y="3681664"/>
            <a:ext cx="104554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270510" algn="ctr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Ponadto w ramach programu przyznano pomoc także w formie świadczenia pieniężnego na zakup posiłku lub żywności </a:t>
            </a: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389 rodzinom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liczącym </a:t>
            </a: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985 osób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na kwotę </a:t>
            </a: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527. </a:t>
            </a:r>
            <a:r>
              <a:rPr lang="pl-PL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882 </a:t>
            </a: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zł</a:t>
            </a:r>
            <a:r>
              <a:rPr lang="pl-PL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.</a:t>
            </a:r>
          </a:p>
          <a:p>
            <a:pPr algn="just">
              <a:spcAft>
                <a:spcPts val="0"/>
              </a:spcAft>
              <a:tabLst>
                <a:tab pos="270510" algn="ctr"/>
              </a:tabLst>
            </a:pPr>
            <a:endParaRPr lang="pl-PL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Cambria" panose="02040503050406030204" pitchFamily="18" charset="0"/>
            </a:endParaRPr>
          </a:p>
          <a:p>
            <a:pPr algn="just">
              <a:spcAft>
                <a:spcPts val="0"/>
              </a:spcAft>
              <a:tabLst>
                <a:tab pos="270510" algn="ctr"/>
              </a:tabLst>
            </a:pPr>
            <a:endParaRPr lang="pl-PL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Cambria" panose="02040503050406030204" pitchFamily="18" charset="0"/>
            </a:endParaRPr>
          </a:p>
          <a:p>
            <a:pPr algn="just">
              <a:spcAft>
                <a:spcPts val="0"/>
              </a:spcAft>
              <a:tabLst>
                <a:tab pos="270510" algn="ctr"/>
              </a:tabLst>
            </a:pP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Koszt dowozu posiłków do szkół wyniósł</a:t>
            </a:r>
            <a:r>
              <a:rPr lang="pl-PL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34.320 zł </a:t>
            </a: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(umowa zawarta ze Stowarzyszeniem ,,Otwarte Drzwi’’)</a:t>
            </a:r>
            <a:endParaRPr lang="pl-PL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758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352194" y="6434918"/>
            <a:ext cx="8534400" cy="4230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1800" dirty="0" smtClean="0">
                <a:solidFill>
                  <a:schemeClr val="accent2"/>
                </a:solidFill>
              </a:rPr>
              <a:t> </a:t>
            </a: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Sprawozdanie z działalności Miejskiego Ośrodka Pomocy Społecznej w 2018  roku</a:t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1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352194" y="4850139"/>
            <a:ext cx="9090097" cy="1050121"/>
          </a:xfrm>
        </p:spPr>
        <p:txBody>
          <a:bodyPr/>
          <a:lstStyle/>
          <a:p>
            <a:pPr algn="l"/>
            <a:r>
              <a:rPr lang="pl-PL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/>
            </a:r>
            <a:br>
              <a:rPr lang="pl-PL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</a:br>
            <a:r>
              <a:rPr lang="pl-PL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Pracą </a:t>
            </a:r>
            <a:r>
              <a:rPr lang="pl-PL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socjalną objęto  631  rodziny, w tym rodziny objęte </a:t>
            </a:r>
            <a:r>
              <a:rPr lang="pl-PL" sz="16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wyłącznie pracą socjalną</a:t>
            </a:r>
            <a:r>
              <a:rPr lang="pl-PL" sz="1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stanowiły </a:t>
            </a:r>
            <a:r>
              <a:rPr lang="pl-PL" sz="1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162 rodziny.</a:t>
            </a:r>
            <a:r>
              <a:rPr lang="pl-PL" sz="1600" b="1" dirty="0">
                <a:solidFill>
                  <a:schemeClr val="tx1"/>
                </a:solidFill>
              </a:rPr>
              <a:t/>
            </a:r>
            <a:br>
              <a:rPr lang="pl-PL" sz="1600" b="1" dirty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W </a:t>
            </a:r>
            <a:r>
              <a:rPr lang="pl-PL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2018 r. pracownicy socjalni Ośrodka zawarli </a:t>
            </a:r>
            <a:r>
              <a:rPr lang="pl-PL" sz="1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85 kontraktów socjalnych</a:t>
            </a:r>
            <a:r>
              <a:rPr lang="pl-PL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.</a:t>
            </a:r>
            <a:r>
              <a:rPr lang="pl-PL" sz="1600" dirty="0"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/>
            </a:r>
            <a:br>
              <a:rPr lang="pl-PL" sz="1600" dirty="0"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</a:br>
            <a:endParaRPr lang="pl-PL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78984" y="-676801"/>
            <a:ext cx="9613231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SCHRONIENIE I  POSIŁEK</a:t>
            </a:r>
            <a:br>
              <a:rPr lang="pl-PL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9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Koszt pobytu 8 mieszkańców gminy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schroniskach i noclegowniach – 9 386,00 zł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Gorący posiłek dla 8 mieszkańców gminy  – 3 783,00 zł. </a:t>
            </a:r>
          </a:p>
          <a:p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l-PL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OŚWIATA I WYCHOWANIE</a:t>
            </a:r>
          </a:p>
          <a:p>
            <a:endParaRPr lang="pl-PL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352194" y="1420059"/>
            <a:ext cx="90900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pl-PL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pl-PL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Dowożenie </a:t>
            </a:r>
            <a:r>
              <a:rPr lang="pl-PL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uczniów niepełnosprawnych do Centrum Edukacji Specjalnej w Olecku przy  </a:t>
            </a:r>
            <a:r>
              <a:rPr lang="pl-PL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ŚDS.       Poniesiono </a:t>
            </a:r>
            <a:r>
              <a:rPr lang="pl-PL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wydatki w wys. </a:t>
            </a:r>
            <a:r>
              <a:rPr lang="pl-PL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34 116,34 z</a:t>
            </a:r>
            <a:r>
              <a:rPr lang="pl-PL" sz="16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ł. </a:t>
            </a:r>
            <a:endParaRPr lang="pl-PL" sz="16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25402" y="2917233"/>
            <a:ext cx="87436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POZOSTAŁA </a:t>
            </a:r>
            <a:r>
              <a:rPr lang="pl-PL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DZIAŁALNOŚĆ</a:t>
            </a:r>
            <a:endParaRPr lang="pl-PL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52194" y="3385579"/>
            <a:ext cx="98389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Zadaniem gminy jest ustalenie uprawnienia oraz wystawienie decyzji administracyjnej potwierdzającej prawo do świadczeń opieki zdrowotnej dla świadczeniobiorców, innych niż ubezpieczeni, spełniających kryterium dochodowe z ustawy o pomocy społecznej. Ośrodek w 2018 r. wydał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decyzji potwierdzających prawo do świadczeń opieki zdrowotnej.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3483016" y="4555130"/>
            <a:ext cx="4474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PRACA SOCJALNA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6446464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352194" y="6434918"/>
            <a:ext cx="8534400" cy="4230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1800" dirty="0" smtClean="0">
                <a:solidFill>
                  <a:schemeClr val="accent2"/>
                </a:solidFill>
              </a:rPr>
              <a:t> </a:t>
            </a: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Sprawozdanie z działalności Miejskiego Ośrodka Pomocy Społecznej w 2018  roku</a:t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1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96996" y="567663"/>
            <a:ext cx="8767742" cy="483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pl-PL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         </a:t>
            </a:r>
            <a:r>
              <a:rPr lang="pl-PL" sz="2400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pl-PL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WSPIERANIE RODZINY</a:t>
            </a:r>
            <a:endParaRPr lang="pl-PL" sz="2400" b="1" u="sng" dirty="0">
              <a:latin typeface="Times New Roman" panose="02020603050405020304" pitchFamily="18" charset="0"/>
              <a:ea typeface="Times New Roman" panose="02020603050405020304" pitchFamily="18" charset="0"/>
              <a:cs typeface="Cambria" panose="020405030504060302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52194" y="1242629"/>
            <a:ext cx="94058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Asystent </a:t>
            </a: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rodziny</a:t>
            </a:r>
            <a:r>
              <a:rPr lang="pl-PL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:  max.15 rodzin  </a:t>
            </a:r>
            <a: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 </a:t>
            </a:r>
            <a:endParaRPr lang="pl-PL" dirty="0">
              <a:solidFill>
                <a:srgbClr val="FF0000"/>
              </a:solidFill>
              <a:latin typeface="Cambria" panose="02040503050406030204" pitchFamily="18" charset="0"/>
              <a:ea typeface="Times New Roman" panose="02020603050405020304" pitchFamily="18" charset="0"/>
              <a:cs typeface="Cambria" panose="02040503050406030204" pitchFamily="18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618553"/>
              </p:ext>
            </p:extLst>
          </p:nvPr>
        </p:nvGraphicFramePr>
        <p:xfrm>
          <a:off x="379167" y="4150468"/>
          <a:ext cx="10015489" cy="19778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7866"/>
                <a:gridCol w="2487706"/>
                <a:gridCol w="2380129"/>
                <a:gridCol w="2339788"/>
              </a:tblGrid>
              <a:tr h="695789">
                <a:tc>
                  <a:txBody>
                    <a:bodyPr/>
                    <a:lstStyle/>
                    <a:p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44450" marR="44450" marT="0" marB="0" anchor="ctr" anchorCtr="1"/>
                </a:tc>
              </a:tr>
              <a:tr h="6493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Liczba dzieci przebywający w pieczy zastępczej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38</a:t>
                      </a:r>
                      <a:endParaRPr lang="pl-PL" sz="16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36</a:t>
                      </a:r>
                      <a:endParaRPr lang="pl-PL" sz="16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6327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Wydatkowana kwota ze środków własnych </a:t>
                      </a: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</a:rPr>
                        <a:t>Gminy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173.196,99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186.241,80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(wzrost 13.044,81 zł)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339.278,58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( wzrost 153.036,78)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7" name="Prostokąt 6"/>
          <p:cNvSpPr/>
          <p:nvPr/>
        </p:nvSpPr>
        <p:spPr>
          <a:xfrm>
            <a:off x="379167" y="1744625"/>
            <a:ext cx="935187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l-PL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PIECZA ZASTĘPCZA</a:t>
            </a:r>
          </a:p>
          <a:p>
            <a:pPr algn="ctr">
              <a:spcAft>
                <a:spcPts val="0"/>
              </a:spcAft>
            </a:pPr>
            <a:endParaRPr lang="pl-PL" sz="2400" b="1" dirty="0" smtClean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Cambria" panose="02040503050406030204" pitchFamily="18" charset="0"/>
            </a:endParaRPr>
          </a:p>
          <a:p>
            <a:pPr>
              <a:spcAft>
                <a:spcPts val="0"/>
              </a:spcAft>
            </a:pP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W </a:t>
            </a: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2018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roku poniesiono odpłatność za pobyt </a:t>
            </a: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36 dzieci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w pieczy zastępczej:</a:t>
            </a:r>
            <a:endParaRPr lang="pl-PL" dirty="0">
              <a:latin typeface="Cambria" panose="02040503050406030204" pitchFamily="18" charset="0"/>
              <a:ea typeface="Times New Roman" panose="02020603050405020304" pitchFamily="18" charset="0"/>
              <a:cs typeface="Cambria" panose="020405030504060302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placówka – 11 dzieci,</a:t>
            </a:r>
            <a:endParaRPr lang="pl-PL" dirty="0">
              <a:latin typeface="Cambria" panose="02040503050406030204" pitchFamily="18" charset="0"/>
              <a:ea typeface="Times New Roman" panose="02020603050405020304" pitchFamily="18" charset="0"/>
              <a:cs typeface="Cambria" panose="020405030504060302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rodziny zawodowe – 7 dzieci,</a:t>
            </a:r>
            <a:endParaRPr lang="pl-PL" dirty="0">
              <a:latin typeface="Cambria" panose="02040503050406030204" pitchFamily="18" charset="0"/>
              <a:ea typeface="Times New Roman" panose="02020603050405020304" pitchFamily="18" charset="0"/>
              <a:cs typeface="Cambria" panose="020405030504060302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rodziny niezawodowe – 8 dzieci, </a:t>
            </a:r>
            <a:endParaRPr lang="pl-PL" dirty="0">
              <a:latin typeface="Cambria" panose="02040503050406030204" pitchFamily="18" charset="0"/>
              <a:ea typeface="Times New Roman" panose="02020603050405020304" pitchFamily="18" charset="0"/>
              <a:cs typeface="Cambria" panose="020405030504060302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rodziny spokrewnione – 10 dzieci.</a:t>
            </a:r>
            <a:endParaRPr lang="pl-PL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6536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352194" y="6434918"/>
            <a:ext cx="8534400" cy="4230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1800" dirty="0" smtClean="0">
                <a:solidFill>
                  <a:schemeClr val="accent2"/>
                </a:solidFill>
              </a:rPr>
              <a:t> </a:t>
            </a: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Sprawozdanie z działalności Miejskiego Ośrodka Pomocy Społecznej w 2018  roku</a:t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1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544099" y="351830"/>
            <a:ext cx="9550395" cy="483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pl-PL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ŚRODOWISKOWY DOM SAMOPOMOCY</a:t>
            </a:r>
            <a:endParaRPr lang="pl-PL" sz="2400" b="1" u="sng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82531" y="1298448"/>
            <a:ext cx="1109202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Środowiskowy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 Samopomocy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ośrodek wsparcia dla osób z zaburzeniami psychicznymi,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zadanie zlecone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całości jest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finansowane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 środków Wojewody. </a:t>
            </a: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Budżet  ŚDS </a:t>
            </a:r>
            <a:r>
              <a:rPr lang="pl-PL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1 207 774,16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zł. 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koniec grudnia 2018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r. :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liczba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pracowników </a:t>
            </a:r>
            <a:r>
              <a:rPr lang="pl-PL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 osób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liczba uczestników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59 osób,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tym dla 20 uczestników zapewniano usługi transportowe. </a:t>
            </a: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Zgodnie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 ustawą z dnia 5 września 2016 roku o zmianie ustawy o wspieraniu rodziny i systemie pieczy zastępczej, ustawy o pomocy społecznej oraz ustawy o zmianie ustawy o samorządzie gminnym oraz niektórych innych ustaw ŚDS musi być wyłączony ze struktury organizacyjnej Ośrodka najpóźniej do dnia 31 grudnia 2019 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roku.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2990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352194" y="6434918"/>
            <a:ext cx="8534400" cy="4230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1800" dirty="0" smtClean="0">
                <a:solidFill>
                  <a:schemeClr val="accent2"/>
                </a:solidFill>
              </a:rPr>
              <a:t> </a:t>
            </a: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Sprawozdanie z działalności Miejskiego Ośrodka Pomocy Społecznej w 2018  roku</a:t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1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523132" y="288759"/>
            <a:ext cx="884946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ZESPÓŁ INTERDYSCYPLONARNY</a:t>
            </a:r>
          </a:p>
          <a:p>
            <a:pPr algn="ctr"/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Przeciwdziałanie przemocy w rodzinie</a:t>
            </a: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  <a:cs typeface="Cambria" panose="02040503050406030204" pitchFamily="18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249638869"/>
              </p:ext>
            </p:extLst>
          </p:nvPr>
        </p:nvGraphicFramePr>
        <p:xfrm>
          <a:off x="-830490" y="898608"/>
          <a:ext cx="1070431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59137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352194" y="6434918"/>
            <a:ext cx="8534400" cy="4230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1800" dirty="0" smtClean="0">
                <a:solidFill>
                  <a:schemeClr val="accent2"/>
                </a:solidFill>
              </a:rPr>
              <a:t> </a:t>
            </a: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Sprawozdanie z działalności Miejskiego Ośrodka Pomocy Społecznej w 2018  roku</a:t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1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462379" y="296684"/>
            <a:ext cx="9860716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pl-PL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KLUB  </a:t>
            </a:r>
            <a:r>
              <a:rPr lang="pl-PL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INTEGRACJI SPOŁECZNEJ</a:t>
            </a:r>
            <a:endParaRPr lang="pl-PL" sz="2400" b="1" u="sng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154624286"/>
              </p:ext>
            </p:extLst>
          </p:nvPr>
        </p:nvGraphicFramePr>
        <p:xfrm>
          <a:off x="649374" y="1508153"/>
          <a:ext cx="10974936" cy="50212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75346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352194" y="6434918"/>
            <a:ext cx="8534400" cy="4230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1800" dirty="0" smtClean="0">
                <a:solidFill>
                  <a:schemeClr val="accent2"/>
                </a:solidFill>
              </a:rPr>
              <a:t> </a:t>
            </a: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Sprawozdanie z działalności Miejskiego Ośrodka Pomocy Społecznej w 2018  roku</a:t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1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607075" y="165556"/>
            <a:ext cx="8024637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ŚWIADCZENIA RODZINNE</a:t>
            </a:r>
          </a:p>
          <a:p>
            <a:r>
              <a:rPr lang="pl-PL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Ze świadczeń rodzinnych skorzystało </a:t>
            </a:r>
            <a:r>
              <a:rPr lang="pl-PL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11 77</a:t>
            </a:r>
            <a:r>
              <a:rPr lang="pl-PL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rodzin. </a:t>
            </a:r>
          </a:p>
          <a:p>
            <a:r>
              <a:rPr lang="pl-PL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Kryterium dochodowe: 674 zł/764zł</a:t>
            </a:r>
            <a:br>
              <a:rPr lang="pl-PL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</a:br>
            <a:endParaRPr lang="pl-PL" sz="1400" b="1" dirty="0">
              <a:latin typeface="Times New Roman" panose="02020603050405020304" pitchFamily="18" charset="0"/>
              <a:ea typeface="Times New Roman" panose="02020603050405020304" pitchFamily="18" charset="0"/>
              <a:cs typeface="Cambria" panose="02040503050406030204" pitchFamily="18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877712"/>
              </p:ext>
            </p:extLst>
          </p:nvPr>
        </p:nvGraphicFramePr>
        <p:xfrm>
          <a:off x="529055" y="1380744"/>
          <a:ext cx="8752104" cy="5071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5903"/>
                <a:gridCol w="3743674"/>
                <a:gridCol w="1247891"/>
                <a:gridCol w="1382799"/>
                <a:gridCol w="1871837"/>
              </a:tblGrid>
              <a:tr h="26772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</a:rPr>
                        <a:t>Lp.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</a:rPr>
                        <a:t>Świadczenie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</a:rPr>
                        <a:t>Liczba rodzin 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</a:rPr>
                        <a:t>Liczba świadczeń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</a:rPr>
                        <a:t>Kwota wypłaconych świadczeń w złotych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</a:tr>
              <a:tr h="18302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1.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Zasiłek rodzinny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848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20 495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2. 296. 251,00 zł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</a:tr>
              <a:tr h="18302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2.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Dodatek z tytułu urodzenia dziecka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128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130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86. 135,00 zł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</a:tr>
              <a:tr h="49408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3.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Dodatek z tytułu opieki nad dzieckiem w okresie korzystania z urlopu wychowawczego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37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434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162.107,00 zł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</a:tr>
              <a:tr h="35142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4.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Dodatek z tytułu samotnego wychowywania dziecka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96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1 144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210.581,00 zł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</a:tr>
              <a:tr h="36014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5.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Dodatek z tytułu kształcenia i rehabilitacji dziecka niepełnosprawnego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102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1 213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122.139,00 zł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</a:tr>
              <a:tr h="18302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6.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Dodatek z tytułu rozpoczęcia roku szkolnego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1 519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2 269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112.778,00 zł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</a:tr>
              <a:tr h="49408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7.1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w związku z zamieszkiwaniem w miejscowości, w  której znajduje się siedziba szkoły 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21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204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20.986,00 zł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</a:tr>
              <a:tr h="52344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7.2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w związku z dojazdem z miejsca zamieszkania do miejscowości, w której znajduje się siedziba szkoły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98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977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61.242,00 zł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</a:tr>
              <a:tr h="36014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8.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Dodatek z tytułu wychowania dziecka w rodzinie wielodzietnej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320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3 838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353.859,00 zł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</a:tr>
              <a:tr h="18302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9.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Zasiłek pielęgnacyjny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412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4 941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779.365,00 zł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</a:tr>
              <a:tr h="18302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10.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Specjalny zasiłek opiekuńczy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21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242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128.860,00 zł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</a:tr>
              <a:tr h="18302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11.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Świadczenie pielęgnacyjne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73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876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1.290.102,00 zł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</a:tr>
              <a:tr h="35142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12.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Jednorazowa zapomoga z tytułu urodzenia się dziecka 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167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169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169.000,00 zł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</a:tr>
              <a:tr h="18302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13.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Świadczenie rodzicielskie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81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977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865.784,00 zł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</a:tr>
              <a:tr h="18302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14.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Zasiłek dla opiekuna 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73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38.707,00 zł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</a:tr>
              <a:tr h="33160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15.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Składki na ubezpieczenie emerytalno -rentowe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72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860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266.202,00 zł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93" marR="5593" marT="5593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58388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352194" y="6434918"/>
            <a:ext cx="8534400" cy="4230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1800" dirty="0" smtClean="0">
                <a:solidFill>
                  <a:schemeClr val="accent2"/>
                </a:solidFill>
              </a:rPr>
              <a:t> </a:t>
            </a: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Sprawozdanie z działalności Miejskiego Ośrodka Pomocy Społecznej w 2018  roku</a:t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1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 txBox="1">
            <a:spLocks/>
          </p:cNvSpPr>
          <p:nvPr/>
        </p:nvSpPr>
        <p:spPr>
          <a:xfrm>
            <a:off x="352194" y="0"/>
            <a:ext cx="8647936" cy="576126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itchFamily="2" charset="2"/>
              <a:buChar char="v"/>
            </a:pPr>
            <a:endParaRPr lang="pl-PL" sz="2800" dirty="0" smtClean="0"/>
          </a:p>
          <a:p>
            <a:pPr algn="just">
              <a:buFont typeface="Wingdings" pitchFamily="2" charset="2"/>
              <a:buChar char="v"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M</a:t>
            </a:r>
            <a:r>
              <a:rPr lang="x-none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iejski Ośrodek Pomocy Społecznej w 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Olecku </a:t>
            </a:r>
            <a:r>
              <a:rPr lang="x-none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jest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</a:t>
            </a:r>
            <a:r>
              <a:rPr lang="x-none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ednostką organizacyjną Gminy 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Olecko.</a:t>
            </a:r>
            <a:r>
              <a:rPr lang="x-none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pl-PL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pl-PL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Ośrodek realizuje </a:t>
            </a:r>
            <a:r>
              <a:rPr lang="pl-PL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zadania własne Gminy 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ustalane przez Burmistrza oraz </a:t>
            </a:r>
            <a:r>
              <a:rPr lang="pl-PL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zadania zlecone z zakresu administracji rządowej 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zgodnie z ustaleniami przekazanymi przez Wojewodę . </a:t>
            </a:r>
          </a:p>
          <a:p>
            <a:pPr marL="0" indent="0" algn="just">
              <a:buNone/>
            </a:pPr>
            <a:endParaRPr lang="pl-PL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Celem działalności Ośrodka jest wsparcie osób i rodzin w rozwiązywaniu trudnych sytuacji życiowych. </a:t>
            </a:r>
          </a:p>
          <a:p>
            <a:pPr algn="just">
              <a:buFont typeface="Wingdings" pitchFamily="2" charset="2"/>
              <a:buChar char="v"/>
            </a:pPr>
            <a:endParaRPr lang="pl-PL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endParaRPr lang="pl-PL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 3" charset="2"/>
              <a:buNone/>
            </a:pPr>
            <a:endParaRPr lang="pl-PL" sz="1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7409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352194" y="6434918"/>
            <a:ext cx="8534400" cy="4230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1800" dirty="0" smtClean="0">
                <a:solidFill>
                  <a:schemeClr val="accent2"/>
                </a:solidFill>
              </a:rPr>
              <a:t> </a:t>
            </a: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Sprawozdanie z działalności Miejskiego Ośrodka Pomocy Społecznej w 2018  roku</a:t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1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529053" y="433138"/>
            <a:ext cx="89397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FUNDUSZ ALIMENTACYJNY</a:t>
            </a:r>
            <a:endParaRPr lang="pl-PL" sz="2400" b="1" u="sng" dirty="0">
              <a:latin typeface="Times New Roman" panose="02020603050405020304" pitchFamily="18" charset="0"/>
              <a:ea typeface="Times New Roman" panose="02020603050405020304" pitchFamily="18" charset="0"/>
              <a:cs typeface="Cambria" panose="02040503050406030204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52700" y="1082843"/>
            <a:ext cx="955822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l-PL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Liczba wnioskodawców </a:t>
            </a:r>
            <a:r>
              <a:rPr lang="pl-PL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253</a:t>
            </a:r>
          </a:p>
          <a:p>
            <a:pPr algn="just">
              <a:spcAft>
                <a:spcPts val="0"/>
              </a:spcAft>
            </a:pPr>
            <a:r>
              <a:rPr lang="pl-PL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Liczba wydanych decyzji </a:t>
            </a:r>
            <a:r>
              <a:rPr lang="pl-PL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292</a:t>
            </a:r>
          </a:p>
          <a:p>
            <a:pPr algn="just">
              <a:spcAft>
                <a:spcPts val="0"/>
              </a:spcAft>
            </a:pPr>
            <a:r>
              <a:rPr lang="pl-PL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Kwota wypłaconych świadczeń </a:t>
            </a:r>
            <a:r>
              <a:rPr lang="pl-PL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1 341 089,00 zł</a:t>
            </a:r>
          </a:p>
          <a:p>
            <a:pPr algn="just">
              <a:spcAft>
                <a:spcPts val="0"/>
              </a:spcAft>
            </a:pPr>
            <a:endParaRPr lang="pl-PL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Kryterium dochodowe – 725 zł</a:t>
            </a:r>
            <a:endParaRPr lang="pl-PL" b="1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56412" y="2731169"/>
            <a:ext cx="1000823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Kwoty zwrócone przez dłużników alimentacyjnych  z tytułu wypłaconego funduszu alimentacyjnego                     w 2018r. wyniosły </a:t>
            </a:r>
            <a:r>
              <a:rPr lang="pl-PL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370  823,93 zł</a:t>
            </a:r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w tym dochód własny gminy</a:t>
            </a:r>
            <a:r>
              <a:rPr lang="pl-PL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61  959,92 zł.</a:t>
            </a:r>
          </a:p>
          <a:p>
            <a:pPr algn="just">
              <a:spcAft>
                <a:spcPts val="0"/>
              </a:spcAft>
            </a:pPr>
            <a:endParaRPr lang="pl-PL" dirty="0" smtClean="0"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Kwoty zwrócone przez dłużników alimentacyjnych z tytułu wypłacanej zaliczki alimentacyjnej wyniosły</a:t>
            </a:r>
            <a:r>
              <a:rPr lang="pl-PL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21  633,93 zł, </a:t>
            </a:r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tym dochód gminy</a:t>
            </a:r>
            <a:r>
              <a:rPr lang="pl-PL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10 816,97 zł. </a:t>
            </a:r>
            <a:endParaRPr lang="pl-PL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52700" y="4379495"/>
            <a:ext cx="1101260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Wobec </a:t>
            </a:r>
            <a:r>
              <a:rPr lang="pl-PL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289</a:t>
            </a: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dłużników podjęto działania zmierzające skutecznego egzekwowania i realizowania zobowiązań alimentacyjnych. 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pl-PL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Cambria" panose="02040503050406030204" pitchFamily="18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56411" y="5281862"/>
            <a:ext cx="10515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Informacje o zobowiązaniach dłużników alimentacyjnych w razie powstania zaległości za okres dłuższy niż                   6 miesięcy przekazywane są do Biur Informacji Gospodarczej. </a:t>
            </a:r>
          </a:p>
          <a:p>
            <a:endParaRPr lang="pl-PL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l-PL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29009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352194" y="6434918"/>
            <a:ext cx="8534400" cy="4230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1800" dirty="0" smtClean="0">
                <a:solidFill>
                  <a:schemeClr val="accent2"/>
                </a:solidFill>
              </a:rPr>
              <a:t> </a:t>
            </a: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Sprawozdanie z działalności Miejskiego Ośrodka Pomocy Społecznej w 2018  roku</a:t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1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529054" y="469232"/>
            <a:ext cx="90149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3224213" algn="l"/>
              </a:tabLst>
            </a:pPr>
            <a:r>
              <a:rPr lang="pl-PL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ŚWIADCZENIA WYCHOWAWCZE  </a:t>
            </a:r>
            <a:r>
              <a:rPr lang="pl-PL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(Program Rodzina 500+)</a:t>
            </a:r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835207"/>
              </p:ext>
            </p:extLst>
          </p:nvPr>
        </p:nvGraphicFramePr>
        <p:xfrm>
          <a:off x="264697" y="1383632"/>
          <a:ext cx="9348535" cy="25386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5640"/>
                <a:gridCol w="1528010"/>
                <a:gridCol w="1900990"/>
                <a:gridCol w="1780674"/>
                <a:gridCol w="1503947"/>
                <a:gridCol w="2009274"/>
              </a:tblGrid>
              <a:tr h="127327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Lp.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4" marR="6824" marT="682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Świadczenie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4" marR="6824" marT="682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Liczba wnioskodawców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4" marR="6824" marT="682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Liczba wydanych decyzji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4" marR="6824" marT="682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>
                          <a:effectLst/>
                        </a:rPr>
                        <a:t>Liczba świadczeń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4" marR="6824" marT="682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Kwota wypłacanych świadczeń w złotych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4" marR="6824" marT="6824" marB="0" anchor="ctr">
                    <a:solidFill>
                      <a:schemeClr val="accent1"/>
                    </a:solidFill>
                  </a:tcPr>
                </a:tc>
              </a:tr>
              <a:tr h="126538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u="none" strike="noStrike">
                          <a:effectLst/>
                        </a:rPr>
                        <a:t>1.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4" marR="6824" marT="682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Wychowawcze (500+)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4" marR="6824" marT="682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1 </a:t>
                      </a:r>
                      <a:r>
                        <a:rPr lang="pl-PL" sz="1600" b="1" u="none" strike="noStrike" dirty="0" smtClean="0">
                          <a:effectLst/>
                        </a:rPr>
                        <a:t>950 </a:t>
                      </a:r>
                    </a:p>
                    <a:p>
                      <a:pPr algn="ctr" fontAlgn="ctr"/>
                      <a:r>
                        <a:rPr lang="pl-PL" sz="1600" b="1" u="none" strike="noStrike" dirty="0" smtClean="0">
                          <a:effectLst/>
                        </a:rPr>
                        <a:t>(</a:t>
                      </a:r>
                      <a:r>
                        <a:rPr lang="pl-PL" sz="1600" b="1" i="1" u="none" strike="noStrike" dirty="0">
                          <a:effectLst/>
                        </a:rPr>
                        <a:t>w tym 489 drogą elektroniczną </a:t>
                      </a:r>
                      <a:r>
                        <a:rPr lang="pl-PL" sz="1600" b="1" i="1" u="none" strike="noStrike" dirty="0" smtClean="0">
                          <a:effectLst/>
                        </a:rPr>
                        <a:t>)</a:t>
                      </a:r>
                      <a:r>
                        <a:rPr lang="pl-PL" sz="1600" b="1" u="none" strike="noStrike" dirty="0" smtClean="0">
                          <a:effectLst/>
                        </a:rPr>
                        <a:t>                     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4" marR="6824" marT="682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2 094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4" marR="6824" marT="682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30 987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4" marR="6824" marT="682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 smtClean="0">
                          <a:effectLst/>
                        </a:rPr>
                        <a:t>15  449  561,00 zł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4" marR="6824" marT="6824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" name="Prostokąt 5"/>
          <p:cNvSpPr/>
          <p:nvPr/>
        </p:nvSpPr>
        <p:spPr>
          <a:xfrm>
            <a:off x="589549" y="4375030"/>
            <a:ext cx="869883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SzPct val="95000"/>
            </a:pPr>
            <a:r>
              <a:rPr lang="pl-PL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1285</a:t>
            </a:r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wniosków  na pierwsze dziecko w rodzinie, według kryterium dochodowego</a:t>
            </a:r>
          </a:p>
          <a:p>
            <a:pPr marL="342900" lvl="0" indent="-342900" algn="just">
              <a:spcAft>
                <a:spcPts val="0"/>
              </a:spcAft>
              <a:buSzPct val="95000"/>
            </a:pPr>
            <a:endParaRPr lang="pl-PL" sz="1600" dirty="0" smtClean="0"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ct val="95000"/>
            </a:pPr>
            <a:r>
              <a:rPr lang="pl-PL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665</a:t>
            </a:r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wniosków na drugie i kolejne dzieci do 18 roku życia</a:t>
            </a:r>
          </a:p>
          <a:p>
            <a:pPr marL="342900" lvl="0" indent="-342900" algn="just">
              <a:spcAft>
                <a:spcPts val="0"/>
              </a:spcAft>
              <a:buSzPct val="95000"/>
            </a:pPr>
            <a:endParaRPr lang="pl-PL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ct val="95000"/>
            </a:pPr>
            <a:r>
              <a:rPr lang="pl-PL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Kryterium dochodowe – 800 zł/1200zł</a:t>
            </a:r>
            <a:endParaRPr lang="pl-PL" sz="1600" b="1" dirty="0"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7135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352194" y="6434918"/>
            <a:ext cx="8534400" cy="4230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1800" dirty="0" smtClean="0">
                <a:solidFill>
                  <a:schemeClr val="accent2"/>
                </a:solidFill>
              </a:rPr>
              <a:t> </a:t>
            </a: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Sprawozdanie z działalności Miejskiego Ośrodka Pomocy Społecznej w 2018  roku</a:t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1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1"/>
          <p:cNvSpPr txBox="1">
            <a:spLocks/>
          </p:cNvSpPr>
          <p:nvPr/>
        </p:nvSpPr>
        <p:spPr>
          <a:xfrm>
            <a:off x="628650" y="365126"/>
            <a:ext cx="907542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24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REALIZACJA PROGRAMÓW </a:t>
            </a:r>
            <a:r>
              <a:rPr lang="pl-PL" sz="24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RZĄDOWYCH I PROJEKTÓW</a:t>
            </a:r>
            <a:endParaRPr lang="pl-PL" sz="2400" b="1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26793540"/>
              </p:ext>
            </p:extLst>
          </p:nvPr>
        </p:nvGraphicFramePr>
        <p:xfrm>
          <a:off x="627888" y="926592"/>
          <a:ext cx="10649712" cy="50182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04501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352194" y="6434918"/>
            <a:ext cx="8534400" cy="4230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1800" dirty="0" smtClean="0">
                <a:solidFill>
                  <a:schemeClr val="accent2"/>
                </a:solidFill>
              </a:rPr>
              <a:t> </a:t>
            </a: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Sprawozdanie z działalności Miejskiego Ośrodka Pomocy Społecznej w 2018  roku</a:t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1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1"/>
          <p:cNvSpPr txBox="1">
            <a:spLocks/>
          </p:cNvSpPr>
          <p:nvPr/>
        </p:nvSpPr>
        <p:spPr>
          <a:xfrm>
            <a:off x="611398" y="365127"/>
            <a:ext cx="9075420" cy="67500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24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REALIZACJA PROGRAMÓW </a:t>
            </a:r>
            <a:r>
              <a:rPr lang="pl-PL" sz="24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RZĄDOWYCH I PROJEKTÓW </a:t>
            </a:r>
            <a:endParaRPr lang="pl-PL" sz="2400" b="1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676629583"/>
              </p:ext>
            </p:extLst>
          </p:nvPr>
        </p:nvGraphicFramePr>
        <p:xfrm>
          <a:off x="628650" y="914400"/>
          <a:ext cx="10584180" cy="50289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rapez 6"/>
          <p:cNvSpPr/>
          <p:nvPr/>
        </p:nvSpPr>
        <p:spPr>
          <a:xfrm>
            <a:off x="842959" y="3114675"/>
            <a:ext cx="10144127" cy="1443038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Program Operacyjny Pomoc Żywnościowa </a:t>
            </a:r>
            <a:r>
              <a:rPr lang="pl-PL" b="1" dirty="0" smtClean="0">
                <a:solidFill>
                  <a:schemeClr val="tx1"/>
                </a:solidFill>
              </a:rPr>
              <a:t>2014-2020 </a:t>
            </a:r>
            <a:r>
              <a:rPr lang="pl-PL" dirty="0" smtClean="0">
                <a:solidFill>
                  <a:schemeClr val="tx1"/>
                </a:solidFill>
              </a:rPr>
              <a:t>ma </a:t>
            </a:r>
            <a:r>
              <a:rPr lang="pl-PL" dirty="0">
                <a:solidFill>
                  <a:schemeClr val="tx1"/>
                </a:solidFill>
              </a:rPr>
              <a:t>na celu zapewnienie systematycznej pomocy żywnościowej najbardziej potrzebującym poprzez </a:t>
            </a:r>
            <a:r>
              <a:rPr lang="pl-PL" dirty="0" smtClean="0">
                <a:solidFill>
                  <a:schemeClr val="tx1"/>
                </a:solidFill>
              </a:rPr>
              <a:t>dystrybucję </a:t>
            </a:r>
            <a:r>
              <a:rPr lang="pl-PL" dirty="0">
                <a:solidFill>
                  <a:schemeClr val="tx1"/>
                </a:solidFill>
              </a:rPr>
              <a:t>artykułów spożywczych przez Caritas</a:t>
            </a:r>
            <a:r>
              <a:rPr lang="pl-PL" dirty="0" smtClean="0">
                <a:solidFill>
                  <a:schemeClr val="tx1"/>
                </a:solidFill>
              </a:rPr>
              <a:t>. </a:t>
            </a:r>
            <a:r>
              <a:rPr lang="pl-PL" dirty="0">
                <a:solidFill>
                  <a:schemeClr val="tx1"/>
                </a:solidFill>
              </a:rPr>
              <a:t>Zadaniem Ośrodka  było kwalifikowanie osób potrzebujących i wydawanie skierowań do otrzymania pomocy </a:t>
            </a:r>
            <a:r>
              <a:rPr lang="pl-PL" dirty="0" smtClean="0">
                <a:solidFill>
                  <a:schemeClr val="tx1"/>
                </a:solidFill>
              </a:rPr>
              <a:t>rzeczowej </a:t>
            </a:r>
            <a:r>
              <a:rPr lang="pl-PL" dirty="0">
                <a:solidFill>
                  <a:schemeClr val="tx1"/>
                </a:solidFill>
              </a:rPr>
              <a:t>w formie żywności. Pracownicy socjalni wydali łącznie </a:t>
            </a:r>
            <a:r>
              <a:rPr lang="pl-PL" b="1" dirty="0">
                <a:solidFill>
                  <a:schemeClr val="tx1"/>
                </a:solidFill>
              </a:rPr>
              <a:t>255 </a:t>
            </a:r>
            <a:r>
              <a:rPr lang="pl-PL" dirty="0" smtClean="0">
                <a:solidFill>
                  <a:schemeClr val="tx1"/>
                </a:solidFill>
              </a:rPr>
              <a:t>skierowań.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63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352194" y="6434918"/>
            <a:ext cx="8534400" cy="4230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1800" dirty="0" smtClean="0">
                <a:solidFill>
                  <a:schemeClr val="accent2"/>
                </a:solidFill>
              </a:rPr>
              <a:t> </a:t>
            </a: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Sprawozdanie z działalności Miejskiego Ośrodka Pomocy Społecznej w 2018  roku</a:t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1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1"/>
          <p:cNvSpPr txBox="1">
            <a:spLocks/>
          </p:cNvSpPr>
          <p:nvPr/>
        </p:nvSpPr>
        <p:spPr>
          <a:xfrm>
            <a:off x="594146" y="365127"/>
            <a:ext cx="9075420" cy="82359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24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REALIZACJA PROGRAMÓW </a:t>
            </a:r>
            <a:r>
              <a:rPr lang="pl-PL" sz="24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RZĄDOWYCH I PROJEKTÓW</a:t>
            </a:r>
            <a:endParaRPr lang="pl-PL" sz="2400" b="1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091212975"/>
              </p:ext>
            </p:extLst>
          </p:nvPr>
        </p:nvGraphicFramePr>
        <p:xfrm>
          <a:off x="628650" y="914400"/>
          <a:ext cx="10661142" cy="50289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rapez 7"/>
          <p:cNvSpPr/>
          <p:nvPr/>
        </p:nvSpPr>
        <p:spPr>
          <a:xfrm>
            <a:off x="842959" y="3114675"/>
            <a:ext cx="10144127" cy="1443038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Karta Dużej Rodziny przyznawana jest bezpłatnie rodzinom z </a:t>
            </a:r>
            <a:r>
              <a:rPr lang="pl-PL" u="sng" dirty="0">
                <a:solidFill>
                  <a:schemeClr val="tx1"/>
                </a:solidFill>
              </a:rPr>
              <a:t>minimum trójką dzieci</a:t>
            </a:r>
            <a:r>
              <a:rPr lang="pl-PL" dirty="0">
                <a:solidFill>
                  <a:schemeClr val="tx1"/>
                </a:solidFill>
              </a:rPr>
              <a:t>, bez względu na </a:t>
            </a:r>
            <a:r>
              <a:rPr lang="pl-PL" dirty="0" smtClean="0">
                <a:solidFill>
                  <a:schemeClr val="tx1"/>
                </a:solidFill>
              </a:rPr>
              <a:t>dochód.</a:t>
            </a:r>
          </a:p>
          <a:p>
            <a:pPr algn="ctr"/>
            <a:r>
              <a:rPr lang="pl-PL" dirty="0" smtClean="0">
                <a:solidFill>
                  <a:schemeClr val="tx1"/>
                </a:solidFill>
              </a:rPr>
              <a:t> Liczba </a:t>
            </a:r>
            <a:r>
              <a:rPr lang="pl-PL" dirty="0">
                <a:solidFill>
                  <a:schemeClr val="tx1"/>
                </a:solidFill>
              </a:rPr>
              <a:t>złożonych wniosków </a:t>
            </a:r>
            <a:r>
              <a:rPr lang="pl-PL" dirty="0" smtClean="0">
                <a:solidFill>
                  <a:schemeClr val="tx1"/>
                </a:solidFill>
              </a:rPr>
              <a:t>- </a:t>
            </a:r>
            <a:r>
              <a:rPr lang="pl-PL" b="1" dirty="0" smtClean="0">
                <a:solidFill>
                  <a:schemeClr val="tx1"/>
                </a:solidFill>
              </a:rPr>
              <a:t>45</a:t>
            </a:r>
          </a:p>
          <a:p>
            <a:pPr algn="ctr"/>
            <a:r>
              <a:rPr lang="pl-PL" b="1" dirty="0" smtClean="0">
                <a:solidFill>
                  <a:schemeClr val="tx1"/>
                </a:solidFill>
              </a:rPr>
              <a:t>L</a:t>
            </a:r>
            <a:r>
              <a:rPr lang="pl-PL" dirty="0" smtClean="0">
                <a:solidFill>
                  <a:schemeClr val="tx1"/>
                </a:solidFill>
              </a:rPr>
              <a:t>iczba </a:t>
            </a:r>
            <a:r>
              <a:rPr lang="pl-PL" dirty="0">
                <a:solidFill>
                  <a:schemeClr val="tx1"/>
                </a:solidFill>
              </a:rPr>
              <a:t>osób, którym wydano karty: </a:t>
            </a:r>
            <a:r>
              <a:rPr lang="pl-PL" b="1" dirty="0">
                <a:solidFill>
                  <a:schemeClr val="tx1"/>
                </a:solidFill>
              </a:rPr>
              <a:t>294</a:t>
            </a:r>
            <a:r>
              <a:rPr lang="pl-PL" dirty="0">
                <a:solidFill>
                  <a:schemeClr val="tx1"/>
                </a:solidFill>
              </a:rPr>
              <a:t>, w tym</a:t>
            </a:r>
            <a:r>
              <a:rPr lang="pl-PL" dirty="0" smtClean="0">
                <a:solidFill>
                  <a:schemeClr val="tx1"/>
                </a:solidFill>
              </a:rPr>
              <a:t>: rodzice </a:t>
            </a:r>
            <a:r>
              <a:rPr lang="pl-PL" b="1" dirty="0" smtClean="0">
                <a:solidFill>
                  <a:schemeClr val="tx1"/>
                </a:solidFill>
              </a:rPr>
              <a:t>101,</a:t>
            </a:r>
            <a:r>
              <a:rPr lang="pl-PL" dirty="0" smtClean="0">
                <a:solidFill>
                  <a:schemeClr val="tx1"/>
                </a:solidFill>
              </a:rPr>
              <a:t> dzieci  </a:t>
            </a:r>
            <a:r>
              <a:rPr lang="pl-PL" b="1" dirty="0" smtClean="0">
                <a:solidFill>
                  <a:schemeClr val="tx1"/>
                </a:solidFill>
              </a:rPr>
              <a:t>193.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54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352194" y="6434918"/>
            <a:ext cx="8534400" cy="4230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1800" dirty="0" smtClean="0">
                <a:solidFill>
                  <a:schemeClr val="accent2"/>
                </a:solidFill>
              </a:rPr>
              <a:t> </a:t>
            </a: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Sprawozdanie z działalności Miejskiego Ośrodka Pomocy Społecznej w 2018  roku</a:t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1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1"/>
          <p:cNvSpPr txBox="1">
            <a:spLocks/>
          </p:cNvSpPr>
          <p:nvPr/>
        </p:nvSpPr>
        <p:spPr>
          <a:xfrm>
            <a:off x="997171" y="325419"/>
            <a:ext cx="9075420" cy="68643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24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REALIZACJA PROGRAMÓW </a:t>
            </a:r>
            <a:r>
              <a:rPr lang="pl-PL" sz="24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RZĄDOWYCH I PROJEKTÓW </a:t>
            </a:r>
            <a:endParaRPr lang="pl-PL" sz="2400" b="1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4524427"/>
              </p:ext>
            </p:extLst>
          </p:nvPr>
        </p:nvGraphicFramePr>
        <p:xfrm>
          <a:off x="628650" y="914400"/>
          <a:ext cx="10584180" cy="50289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rapez 6"/>
          <p:cNvSpPr/>
          <p:nvPr/>
        </p:nvSpPr>
        <p:spPr>
          <a:xfrm>
            <a:off x="842959" y="3114675"/>
            <a:ext cx="10144127" cy="1443038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pl-PL" dirty="0">
                <a:solidFill>
                  <a:schemeClr val="tx1"/>
                </a:solidFill>
              </a:rPr>
              <a:t>Karta Oleckiej Rodziny 3+ wydawana jest na 12 miesięcy każdemu uprawnionemu członkowi rodziny. </a:t>
            </a:r>
            <a:r>
              <a:rPr lang="pl-PL" dirty="0" smtClean="0">
                <a:solidFill>
                  <a:schemeClr val="tx1"/>
                </a:solidFill>
              </a:rPr>
              <a:t>Liczba </a:t>
            </a:r>
            <a:r>
              <a:rPr lang="pl-PL" dirty="0">
                <a:solidFill>
                  <a:schemeClr val="tx1"/>
                </a:solidFill>
              </a:rPr>
              <a:t>złożonych wniosków </a:t>
            </a:r>
            <a:r>
              <a:rPr lang="pl-PL" dirty="0" smtClean="0">
                <a:solidFill>
                  <a:schemeClr val="tx1"/>
                </a:solidFill>
              </a:rPr>
              <a:t>wyniosła </a:t>
            </a:r>
            <a:r>
              <a:rPr lang="pl-PL" b="1" dirty="0" smtClean="0">
                <a:solidFill>
                  <a:schemeClr val="tx1"/>
                </a:solidFill>
              </a:rPr>
              <a:t>69, przy czym </a:t>
            </a:r>
            <a:r>
              <a:rPr lang="pl-PL" dirty="0" smtClean="0">
                <a:solidFill>
                  <a:schemeClr val="tx1"/>
                </a:solidFill>
              </a:rPr>
              <a:t>przedłużonych zostało 96 kart.</a:t>
            </a:r>
            <a:endParaRPr lang="pl-PL" dirty="0">
              <a:solidFill>
                <a:schemeClr val="tx1"/>
              </a:solidFill>
            </a:endParaRPr>
          </a:p>
          <a:p>
            <a:pPr lvl="0" algn="ctr" fontAlgn="base"/>
            <a:r>
              <a:rPr lang="pl-PL" dirty="0">
                <a:solidFill>
                  <a:schemeClr val="tx1"/>
                </a:solidFill>
              </a:rPr>
              <a:t>Liczba osób, którym wydano karty: </a:t>
            </a:r>
            <a:r>
              <a:rPr lang="pl-PL" b="1" dirty="0">
                <a:solidFill>
                  <a:schemeClr val="tx1"/>
                </a:solidFill>
              </a:rPr>
              <a:t>266  (</a:t>
            </a:r>
            <a:r>
              <a:rPr lang="pl-PL" dirty="0">
                <a:solidFill>
                  <a:schemeClr val="tx1"/>
                </a:solidFill>
              </a:rPr>
              <a:t>rodzice – </a:t>
            </a:r>
            <a:r>
              <a:rPr lang="pl-PL" b="1" dirty="0">
                <a:solidFill>
                  <a:schemeClr val="tx1"/>
                </a:solidFill>
              </a:rPr>
              <a:t>94, </a:t>
            </a:r>
            <a:r>
              <a:rPr lang="pl-PL" dirty="0">
                <a:solidFill>
                  <a:schemeClr val="tx1"/>
                </a:solidFill>
              </a:rPr>
              <a:t> dzieci – </a:t>
            </a:r>
            <a:r>
              <a:rPr lang="pl-PL" b="1" dirty="0">
                <a:solidFill>
                  <a:schemeClr val="tx1"/>
                </a:solidFill>
              </a:rPr>
              <a:t>172)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157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352194" y="6434918"/>
            <a:ext cx="8534400" cy="4230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1800" dirty="0" smtClean="0">
                <a:solidFill>
                  <a:schemeClr val="accent2"/>
                </a:solidFill>
              </a:rPr>
              <a:t> </a:t>
            </a: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Sprawozdanie z działalności Miejskiego Ośrodka Pomocy Społecznej w 2018  roku</a:t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1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1"/>
          <p:cNvSpPr txBox="1">
            <a:spLocks/>
          </p:cNvSpPr>
          <p:nvPr/>
        </p:nvSpPr>
        <p:spPr>
          <a:xfrm>
            <a:off x="916111" y="265176"/>
            <a:ext cx="9075420" cy="65836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24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REALIZACJA PROGRAMÓW </a:t>
            </a:r>
            <a:r>
              <a:rPr lang="pl-PL" sz="24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RZĄDOWYCH I PROJEK</a:t>
            </a:r>
            <a:r>
              <a:rPr lang="pl-PL" sz="2400" b="1" u="sng" dirty="0" smtClean="0">
                <a:solidFill>
                  <a:schemeClr val="tx2"/>
                </a:solidFill>
              </a:rPr>
              <a:t>TÓW</a:t>
            </a:r>
            <a:endParaRPr lang="pl-PL" sz="2400" b="1" u="sng" dirty="0">
              <a:solidFill>
                <a:schemeClr val="tx2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841855311"/>
              </p:ext>
            </p:extLst>
          </p:nvPr>
        </p:nvGraphicFramePr>
        <p:xfrm>
          <a:off x="628650" y="914400"/>
          <a:ext cx="10584180" cy="50289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rapez 4"/>
          <p:cNvSpPr/>
          <p:nvPr/>
        </p:nvSpPr>
        <p:spPr>
          <a:xfrm>
            <a:off x="842959" y="3114675"/>
            <a:ext cx="10144127" cy="1443038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pl-PL" dirty="0">
                <a:solidFill>
                  <a:schemeClr val="tx1"/>
                </a:solidFill>
              </a:rPr>
              <a:t>Program rządowy Za życiem – Jednorazowa zapomoga z tytułu urodzenia się żywego dziecka z ciężkim i nieodwracalnym upośledzeniem albo nieuleczalną chorobą zagrażającą </a:t>
            </a:r>
            <a:r>
              <a:rPr lang="pl-PL" dirty="0" smtClean="0">
                <a:solidFill>
                  <a:schemeClr val="tx1"/>
                </a:solidFill>
              </a:rPr>
              <a:t>życiu                   w wys. 4 000zł Wypłacone 2 świadczenia.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37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352194" y="6434918"/>
            <a:ext cx="8534400" cy="4230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1800" dirty="0" smtClean="0">
                <a:solidFill>
                  <a:schemeClr val="accent2"/>
                </a:solidFill>
              </a:rPr>
              <a:t> </a:t>
            </a: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Sprawozdanie z działalności Miejskiego Ośrodka Pomocy Społecznej w 2018  roku</a:t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1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1"/>
          <p:cNvSpPr txBox="1">
            <a:spLocks/>
          </p:cNvSpPr>
          <p:nvPr/>
        </p:nvSpPr>
        <p:spPr>
          <a:xfrm>
            <a:off x="628650" y="365127"/>
            <a:ext cx="9075420" cy="68643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24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REALIZACJA PROGRAMÓW </a:t>
            </a:r>
            <a:r>
              <a:rPr lang="pl-PL" sz="24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RZĄDOWYCH I PROJEKTÓ</a:t>
            </a:r>
            <a:r>
              <a:rPr lang="pl-PL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endParaRPr lang="pl-PL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228508790"/>
              </p:ext>
            </p:extLst>
          </p:nvPr>
        </p:nvGraphicFramePr>
        <p:xfrm>
          <a:off x="628650" y="914400"/>
          <a:ext cx="10584180" cy="50289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rapez 4"/>
          <p:cNvSpPr/>
          <p:nvPr/>
        </p:nvSpPr>
        <p:spPr>
          <a:xfrm>
            <a:off x="842959" y="3114675"/>
            <a:ext cx="10144127" cy="1443038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Świadczenie w wysokości 300 zł przysługuje na każde uczące się dziecko – bez względu na dochody rodziców</a:t>
            </a:r>
            <a:r>
              <a:rPr lang="pl-PL" dirty="0" smtClean="0">
                <a:solidFill>
                  <a:schemeClr val="tx1"/>
                </a:solidFill>
              </a:rPr>
              <a:t>. Liczba wypłaconych świadczeń - 2.247 na </a:t>
            </a:r>
            <a:r>
              <a:rPr lang="pl-PL" dirty="0">
                <a:solidFill>
                  <a:schemeClr val="tx1"/>
                </a:solidFill>
              </a:rPr>
              <a:t>kwotę </a:t>
            </a:r>
            <a:r>
              <a:rPr lang="pl-PL" dirty="0" smtClean="0">
                <a:solidFill>
                  <a:schemeClr val="tx1"/>
                </a:solidFill>
              </a:rPr>
              <a:t>822.600,00zł.</a:t>
            </a:r>
          </a:p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40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352194" y="6434918"/>
            <a:ext cx="8534400" cy="4230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1800" dirty="0" smtClean="0">
                <a:solidFill>
                  <a:schemeClr val="accent2"/>
                </a:solidFill>
              </a:rPr>
              <a:t> </a:t>
            </a: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Sprawozdanie z działalności Miejskiego Ośrodka Pomocy Społecznej w 2018  roku</a:t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1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1"/>
          <p:cNvSpPr txBox="1">
            <a:spLocks/>
          </p:cNvSpPr>
          <p:nvPr/>
        </p:nvSpPr>
        <p:spPr>
          <a:xfrm>
            <a:off x="205620" y="508408"/>
            <a:ext cx="9075420" cy="100696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24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REALIZACJA PROGRAMÓW </a:t>
            </a:r>
            <a:r>
              <a:rPr lang="pl-PL" sz="24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RZĄDOWYCH I PROJEK</a:t>
            </a:r>
            <a:r>
              <a:rPr lang="pl-PL" sz="2400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TÓW</a:t>
            </a:r>
            <a:endParaRPr lang="pl-PL" sz="2400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137349978"/>
              </p:ext>
            </p:extLst>
          </p:nvPr>
        </p:nvGraphicFramePr>
        <p:xfrm>
          <a:off x="628650" y="914400"/>
          <a:ext cx="10575798" cy="50289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rapez 4"/>
          <p:cNvSpPr/>
          <p:nvPr/>
        </p:nvSpPr>
        <p:spPr>
          <a:xfrm>
            <a:off x="842959" y="3123301"/>
            <a:ext cx="10144127" cy="1443038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Cel projektu - </a:t>
            </a:r>
            <a:r>
              <a:rPr lang="pl-PL" dirty="0">
                <a:solidFill>
                  <a:schemeClr val="tx1"/>
                </a:solidFill>
              </a:rPr>
              <a:t>aktywizacja zawodowa i społeczna 22 osób korzystających z pomocy społecznej zagrożonych ubóstwem i/lub wykluczeniem społecznym z terenu gminy Olecko. </a:t>
            </a:r>
            <a:r>
              <a:rPr lang="pl-PL" dirty="0" smtClean="0">
                <a:solidFill>
                  <a:schemeClr val="tx1"/>
                </a:solidFill>
              </a:rPr>
              <a:t>Wsparcie psychologa i doradcy zawodowego oraz staże i szkolenia zawodowe.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968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352194" y="6434918"/>
            <a:ext cx="8534400" cy="4230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1800" dirty="0" smtClean="0">
                <a:solidFill>
                  <a:schemeClr val="accent2"/>
                </a:solidFill>
              </a:rPr>
              <a:t> </a:t>
            </a: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Sprawozdanie z działalności Miejskiego Ośrodka Pomocy Społecznej w 2018  roku</a:t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1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1"/>
          <p:cNvSpPr txBox="1">
            <a:spLocks/>
          </p:cNvSpPr>
          <p:nvPr/>
        </p:nvSpPr>
        <p:spPr>
          <a:xfrm>
            <a:off x="566949" y="219340"/>
            <a:ext cx="9075420" cy="68643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24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REALIZACJA PROGRAMÓW </a:t>
            </a:r>
            <a:r>
              <a:rPr lang="pl-PL" sz="24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RZĄDOWYCH I PROJEK</a:t>
            </a:r>
            <a:r>
              <a:rPr lang="pl-PL" sz="2400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TÓW</a:t>
            </a:r>
            <a:r>
              <a:rPr lang="pl-PL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03292103"/>
              </p:ext>
            </p:extLst>
          </p:nvPr>
        </p:nvGraphicFramePr>
        <p:xfrm>
          <a:off x="279735" y="931901"/>
          <a:ext cx="10766217" cy="50289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rapez 4"/>
          <p:cNvSpPr/>
          <p:nvPr/>
        </p:nvSpPr>
        <p:spPr>
          <a:xfrm>
            <a:off x="348916" y="3295148"/>
            <a:ext cx="10144127" cy="1443038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Projekt </a:t>
            </a:r>
            <a:r>
              <a:rPr lang="pl-PL" dirty="0">
                <a:solidFill>
                  <a:schemeClr val="tx1"/>
                </a:solidFill>
              </a:rPr>
              <a:t>socjalny</a:t>
            </a:r>
            <a:r>
              <a:rPr lang="pl-PL" b="1" dirty="0">
                <a:solidFill>
                  <a:schemeClr val="tx1"/>
                </a:solidFill>
              </a:rPr>
              <a:t>  </a:t>
            </a:r>
            <a:r>
              <a:rPr lang="pl-PL" dirty="0">
                <a:solidFill>
                  <a:schemeClr val="tx1"/>
                </a:solidFill>
              </a:rPr>
              <a:t>pt. </a:t>
            </a:r>
            <a:r>
              <a:rPr lang="pl-PL" dirty="0" smtClean="0">
                <a:solidFill>
                  <a:schemeClr val="tx1"/>
                </a:solidFill>
              </a:rPr>
              <a:t>,,</a:t>
            </a:r>
            <a:r>
              <a:rPr lang="pl-PL" dirty="0">
                <a:solidFill>
                  <a:schemeClr val="tx1"/>
                </a:solidFill>
              </a:rPr>
              <a:t>Kawiarenka dla Seniora</a:t>
            </a:r>
            <a:r>
              <a:rPr lang="pl-PL" dirty="0" smtClean="0">
                <a:solidFill>
                  <a:schemeClr val="tx1"/>
                </a:solidFill>
              </a:rPr>
              <a:t>’’.</a:t>
            </a:r>
          </a:p>
          <a:p>
            <a:pPr algn="ctr"/>
            <a:r>
              <a:rPr lang="pl-PL" dirty="0">
                <a:solidFill>
                  <a:schemeClr val="tx1"/>
                </a:solidFill>
              </a:rPr>
              <a:t>  łącznie wydaliśmy 558 karnetów (średnio 80 miesięcznie). </a:t>
            </a:r>
            <a:endParaRPr lang="pl-PL" dirty="0" smtClean="0">
              <a:solidFill>
                <a:schemeClr val="tx1"/>
              </a:solidFill>
            </a:endParaRPr>
          </a:p>
          <a:p>
            <a:pPr algn="ctr"/>
            <a:r>
              <a:rPr lang="pl-PL" dirty="0" smtClean="0">
                <a:solidFill>
                  <a:schemeClr val="tx1"/>
                </a:solidFill>
              </a:rPr>
              <a:t>Z </a:t>
            </a:r>
            <a:r>
              <a:rPr lang="pl-PL" dirty="0">
                <a:solidFill>
                  <a:schemeClr val="tx1"/>
                </a:solidFill>
              </a:rPr>
              <a:t>uwagi na duże zainteresowanie projekt jest kontynuowany do czerwca 2019 r.</a:t>
            </a:r>
          </a:p>
        </p:txBody>
      </p:sp>
    </p:spTree>
    <p:extLst>
      <p:ext uri="{BB962C8B-B14F-4D97-AF65-F5344CB8AC3E}">
        <p14:creationId xmlns:p14="http://schemas.microsoft.com/office/powerpoint/2010/main" val="19547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589938" y="6464808"/>
            <a:ext cx="8534400" cy="1554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1800" dirty="0" smtClean="0">
                <a:solidFill>
                  <a:schemeClr val="accent2"/>
                </a:solidFill>
              </a:rPr>
              <a:t> </a:t>
            </a: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Sprawozdanie z działalności Miejskiego Ośrodka Pomocy Społecznej w 2018  roku</a:t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1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0660359"/>
              </p:ext>
            </p:extLst>
          </p:nvPr>
        </p:nvGraphicFramePr>
        <p:xfrm>
          <a:off x="429768" y="139518"/>
          <a:ext cx="8534400" cy="5520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rostokąt 3"/>
          <p:cNvSpPr/>
          <p:nvPr/>
        </p:nvSpPr>
        <p:spPr>
          <a:xfrm>
            <a:off x="219456" y="0"/>
            <a:ext cx="105155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pl-PL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działań Ośrodka obejmuje pomoc finansową i </a:t>
            </a:r>
            <a:r>
              <a:rPr lang="pl-PL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niefinansową z następujących  zakresów: </a:t>
            </a:r>
            <a:endParaRPr lang="pl-PL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665849" y="5923526"/>
            <a:ext cx="81902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800" b="1" dirty="0">
                <a:latin typeface="Times New Roman" pitchFamily="18" charset="0"/>
                <a:cs typeface="Times New Roman" pitchFamily="18" charset="0"/>
              </a:rPr>
              <a:t>Wykonany budżet w 2018 r. wyniósł 32.505.530,60 zł</a:t>
            </a:r>
          </a:p>
        </p:txBody>
      </p:sp>
    </p:spTree>
    <p:extLst>
      <p:ext uri="{BB962C8B-B14F-4D97-AF65-F5344CB8AC3E}">
        <p14:creationId xmlns:p14="http://schemas.microsoft.com/office/powerpoint/2010/main" val="16055151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352194" y="6434918"/>
            <a:ext cx="8534400" cy="4230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1800" dirty="0" smtClean="0">
                <a:solidFill>
                  <a:schemeClr val="accent2"/>
                </a:solidFill>
              </a:rPr>
              <a:t> </a:t>
            </a: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Sprawozdanie z działalności Miejskiego Ośrodka Pomocy Społecznej w 2018  roku</a:t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1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1"/>
          <p:cNvSpPr txBox="1">
            <a:spLocks/>
          </p:cNvSpPr>
          <p:nvPr/>
        </p:nvSpPr>
        <p:spPr>
          <a:xfrm>
            <a:off x="1507426" y="325546"/>
            <a:ext cx="7886700" cy="71964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WSPÓŁPRACA</a:t>
            </a:r>
            <a:r>
              <a:rPr lang="pl-PL" sz="24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2400" b="1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974311117"/>
              </p:ext>
            </p:extLst>
          </p:nvPr>
        </p:nvGraphicFramePr>
        <p:xfrm>
          <a:off x="352194" y="835660"/>
          <a:ext cx="10120884" cy="5599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72407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352194" y="6434918"/>
            <a:ext cx="8534400" cy="4230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1800" dirty="0" smtClean="0">
                <a:solidFill>
                  <a:schemeClr val="accent2"/>
                </a:solidFill>
              </a:rPr>
              <a:t> </a:t>
            </a: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Sprawozdanie z działalności Miejskiego Ośrodka Pomocy Społecznej w 2018  roku</a:t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1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352194" y="217055"/>
            <a:ext cx="3333749" cy="1223785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KADRA</a:t>
            </a:r>
          </a:p>
          <a:p>
            <a:r>
              <a:rPr lang="pl-PL" sz="1600" dirty="0" smtClean="0">
                <a:solidFill>
                  <a:schemeClr val="tx1"/>
                </a:solidFill>
              </a:rPr>
              <a:t>MOPS – 29  pracowników                    ŚDS - 27 pracowników </a:t>
            </a:r>
            <a:endParaRPr lang="pl-PL" sz="1600" dirty="0">
              <a:solidFill>
                <a:schemeClr val="tx1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16560718"/>
              </p:ext>
            </p:extLst>
          </p:nvPr>
        </p:nvGraphicFramePr>
        <p:xfrm>
          <a:off x="0" y="471815"/>
          <a:ext cx="10706870" cy="58604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59527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352194" y="6434918"/>
            <a:ext cx="8534400" cy="4230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1800" dirty="0" smtClean="0">
                <a:solidFill>
                  <a:schemeClr val="accent2"/>
                </a:solidFill>
              </a:rPr>
              <a:t> </a:t>
            </a: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Sprawozdanie z działalności Miejskiego Ośrodka Pomocy Społecznej w 2018  roku</a:t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1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583206" y="455414"/>
            <a:ext cx="87450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b="1" u="sng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POTRZEBY W ZAKRESIE POMOCY SPOŁECZNEJ NA 2019 </a:t>
            </a:r>
            <a:endParaRPr lang="pl-PL" sz="2400" b="1" u="sng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699062025"/>
              </p:ext>
            </p:extLst>
          </p:nvPr>
        </p:nvGraphicFramePr>
        <p:xfrm>
          <a:off x="100330" y="89834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81896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352194" y="6434918"/>
            <a:ext cx="8534400" cy="4230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1800" dirty="0" smtClean="0">
                <a:solidFill>
                  <a:schemeClr val="accent2"/>
                </a:solidFill>
              </a:rPr>
              <a:t> </a:t>
            </a: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Sprawozdanie z działalności Miejskiego Ośrodka Pomocy Społecznej w 2018  roku</a:t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1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211580" y="1840230"/>
            <a:ext cx="7943850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pl-PL" dirty="0"/>
          </a:p>
          <a:p>
            <a:pPr algn="ctr">
              <a:buNone/>
            </a:pPr>
            <a:r>
              <a:rPr lang="pl-PL" sz="3200" b="1" dirty="0" smtClean="0"/>
              <a:t>Dziękuję </a:t>
            </a:r>
            <a:r>
              <a:rPr lang="pl-PL" sz="3200" b="1" dirty="0"/>
              <a:t>za uwagę.</a:t>
            </a:r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dirty="0" smtClean="0"/>
              <a:t>Sporządziła </a:t>
            </a:r>
            <a:r>
              <a:rPr lang="pl-PL" dirty="0"/>
              <a:t>: </a:t>
            </a:r>
          </a:p>
          <a:p>
            <a:pPr algn="ctr">
              <a:buNone/>
            </a:pPr>
            <a:r>
              <a:rPr lang="pl-PL" dirty="0"/>
              <a:t>Edyta </a:t>
            </a:r>
            <a:r>
              <a:rPr lang="pl-PL" dirty="0" smtClean="0"/>
              <a:t>Truszczyńska</a:t>
            </a:r>
          </a:p>
          <a:p>
            <a:pPr algn="ctr">
              <a:buNone/>
            </a:pPr>
            <a:r>
              <a:rPr lang="pl-PL" dirty="0" smtClean="0"/>
              <a:t> Kierownik </a:t>
            </a:r>
            <a:endParaRPr lang="pl-PL" dirty="0"/>
          </a:p>
          <a:p>
            <a:pPr algn="ctr">
              <a:buNone/>
            </a:pPr>
            <a:r>
              <a:rPr lang="pl-PL" dirty="0"/>
              <a:t>Miejskiego Ośrodka Pomocy Społecznej </a:t>
            </a:r>
          </a:p>
          <a:p>
            <a:pPr algn="ctr">
              <a:buNone/>
            </a:pPr>
            <a:r>
              <a:rPr lang="pl-PL" dirty="0"/>
              <a:t>w Olecku</a:t>
            </a:r>
          </a:p>
        </p:txBody>
      </p:sp>
    </p:spTree>
    <p:extLst>
      <p:ext uri="{BB962C8B-B14F-4D97-AF65-F5344CB8AC3E}">
        <p14:creationId xmlns:p14="http://schemas.microsoft.com/office/powerpoint/2010/main" val="20945402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386918" y="6434918"/>
            <a:ext cx="8534400" cy="4230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1800" dirty="0" smtClean="0">
                <a:solidFill>
                  <a:schemeClr val="accent2"/>
                </a:solidFill>
              </a:rPr>
              <a:t> </a:t>
            </a: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Sprawozdanie z działalności Miejskiego Ośrodka Pomocy Społecznej w 2018  roku</a:t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1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86918" y="208290"/>
            <a:ext cx="89856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Tabela nr. 1 </a:t>
            </a:r>
            <a:r>
              <a:rPr lang="pl-PL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Liczba </a:t>
            </a:r>
            <a:r>
              <a:rPr lang="pl-PL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rodzin, w tym dzieci,  </a:t>
            </a:r>
            <a:r>
              <a:rPr lang="pl-PL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korzystających z pomocy społecznej </a:t>
            </a:r>
            <a:r>
              <a:rPr lang="pl-PL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pl-PL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latach 2016 – 2018</a:t>
            </a:r>
            <a:br>
              <a:rPr lang="pl-PL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b="1" dirty="0"/>
          </a:p>
        </p:txBody>
      </p:sp>
      <p:graphicFrame>
        <p:nvGraphicFramePr>
          <p:cNvPr id="4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3122523"/>
              </p:ext>
            </p:extLst>
          </p:nvPr>
        </p:nvGraphicFramePr>
        <p:xfrm>
          <a:off x="626575" y="1131620"/>
          <a:ext cx="8483135" cy="4632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394"/>
                <a:gridCol w="1556860"/>
                <a:gridCol w="1696627"/>
                <a:gridCol w="1696627"/>
                <a:gridCol w="1696627"/>
              </a:tblGrid>
              <a:tr h="792089">
                <a:tc rowSpan="2" gridSpan="2"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Wyszczególnienie </a:t>
                      </a:r>
                      <a:endParaRPr lang="pl-PL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Lata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65760">
                <a:tc gridSpan="2"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2016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2017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2018</a:t>
                      </a:r>
                      <a:endParaRPr lang="pl-PL" b="1" dirty="0"/>
                    </a:p>
                  </a:txBody>
                  <a:tcPr/>
                </a:tc>
              </a:tr>
              <a:tr h="365760">
                <a:tc gridSpan="2">
                  <a:txBody>
                    <a:bodyPr/>
                    <a:lstStyle/>
                    <a:p>
                      <a:r>
                        <a:rPr lang="pl-PL" dirty="0" smtClean="0"/>
                        <a:t>Liczba mieszkańców Gminy Olecko 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22 037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21 341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21 783</a:t>
                      </a:r>
                      <a:endParaRPr lang="pl-PL" dirty="0"/>
                    </a:p>
                  </a:txBody>
                  <a:tcPr/>
                </a:tc>
              </a:tr>
              <a:tr h="365760">
                <a:tc gridSpan="2">
                  <a:txBody>
                    <a:bodyPr/>
                    <a:lstStyle/>
                    <a:p>
                      <a:r>
                        <a:rPr lang="pl-PL" dirty="0" smtClean="0"/>
                        <a:t>Liczba dzieci zamieszkujących</a:t>
                      </a:r>
                      <a:r>
                        <a:rPr lang="pl-PL" baseline="0" dirty="0" smtClean="0"/>
                        <a:t> Gminę Olecko (17 lat i mniej)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4 337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0070C0"/>
                          </a:solidFill>
                        </a:rPr>
                        <a:t>4 171</a:t>
                      </a:r>
                      <a:endParaRPr lang="pl-PL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4 265</a:t>
                      </a:r>
                      <a:endParaRPr lang="pl-PL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pl-PL" dirty="0" smtClean="0"/>
                        <a:t>Liczba rodzin korzystających                  z pomocy społecznej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955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0070C0"/>
                          </a:solidFill>
                        </a:rPr>
                        <a:t>766</a:t>
                      </a:r>
                      <a:endParaRPr lang="pl-PL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753 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65760">
                <a:tc rowSpan="2">
                  <a:txBody>
                    <a:bodyPr/>
                    <a:lstStyle/>
                    <a:p>
                      <a:r>
                        <a:rPr lang="pl-PL" dirty="0" smtClean="0"/>
                        <a:t>w tym:</a:t>
                      </a:r>
                      <a:r>
                        <a:rPr lang="pl-PL" baseline="0" dirty="0" smtClean="0"/>
                        <a:t>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Liczba osób w rodzinach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2 365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0070C0"/>
                          </a:solidFill>
                        </a:rPr>
                        <a:t>1 953</a:t>
                      </a:r>
                      <a:endParaRPr lang="pl-PL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1 766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65760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Liczba dzieci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816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0070C0"/>
                          </a:solidFill>
                        </a:rPr>
                        <a:t>840</a:t>
                      </a:r>
                      <a:endParaRPr lang="pl-PL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827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12871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352194" y="6434918"/>
            <a:ext cx="8534400" cy="4230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1800" dirty="0" smtClean="0">
                <a:solidFill>
                  <a:schemeClr val="accent2"/>
                </a:solidFill>
              </a:rPr>
              <a:t> </a:t>
            </a: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Sprawozdanie z działalności Miejskiego Ośrodka Pomocy Społecznej w 2018  roku</a:t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1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73199" y="66182"/>
            <a:ext cx="90204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Tabela nr. 2 </a:t>
            </a:r>
            <a:r>
              <a:rPr lang="pl-PL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Liczebność rodzin z dziećmi objęta pomocą społeczną w latach 2016 -2018 </a:t>
            </a:r>
            <a:r>
              <a:rPr lang="pl-PL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3608345"/>
              </p:ext>
            </p:extLst>
          </p:nvPr>
        </p:nvGraphicFramePr>
        <p:xfrm>
          <a:off x="331109" y="1097727"/>
          <a:ext cx="9215227" cy="4176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6875"/>
                <a:gridCol w="1728216"/>
                <a:gridCol w="1792224"/>
                <a:gridCol w="1965960"/>
                <a:gridCol w="1901952"/>
              </a:tblGrid>
              <a:tr h="547258">
                <a:tc rowSpan="2" gridSpan="2"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Wyszczególnienie 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Lata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403245">
                <a:tc gridSpan="2"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2016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2017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2018</a:t>
                      </a:r>
                      <a:endParaRPr lang="pl-PL" b="1" dirty="0"/>
                    </a:p>
                  </a:txBody>
                  <a:tcPr/>
                </a:tc>
              </a:tr>
              <a:tr h="403245">
                <a:tc gridSpan="2"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Rodziny z dziećm</a:t>
                      </a:r>
                      <a:r>
                        <a:rPr lang="pl-PL" dirty="0" smtClean="0"/>
                        <a:t>i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521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0070C0"/>
                          </a:solidFill>
                        </a:rPr>
                        <a:t>380</a:t>
                      </a:r>
                      <a:endParaRPr lang="pl-PL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338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03245">
                <a:tc rowSpan="7"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 tym</a:t>
                      </a:r>
                      <a:r>
                        <a:rPr lang="pl-PL" baseline="0" dirty="0" smtClean="0"/>
                        <a:t> o liczbie dzieci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156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123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109</a:t>
                      </a:r>
                      <a:endParaRPr lang="pl-PL" dirty="0"/>
                    </a:p>
                  </a:txBody>
                  <a:tcPr/>
                </a:tc>
              </a:tr>
              <a:tr h="403245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187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133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119</a:t>
                      </a:r>
                      <a:endParaRPr lang="pl-PL" dirty="0"/>
                    </a:p>
                  </a:txBody>
                  <a:tcPr/>
                </a:tc>
              </a:tr>
              <a:tr h="403245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98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67</a:t>
                      </a:r>
                      <a:endParaRPr lang="pl-PL" dirty="0"/>
                    </a:p>
                  </a:txBody>
                  <a:tcPr/>
                </a:tc>
              </a:tr>
              <a:tr h="403245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31</a:t>
                      </a:r>
                      <a:endParaRPr lang="pl-PL" dirty="0"/>
                    </a:p>
                  </a:txBody>
                  <a:tcPr/>
                </a:tc>
              </a:tr>
              <a:tr h="403245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</a:t>
                      </a:r>
                      <a:endParaRPr lang="pl-PL" dirty="0"/>
                    </a:p>
                  </a:txBody>
                  <a:tcPr/>
                </a:tc>
              </a:tr>
              <a:tr h="403245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</a:tr>
              <a:tr h="403245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 i więcej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38795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352194" y="6434918"/>
            <a:ext cx="8534400" cy="4230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1800" dirty="0" smtClean="0">
                <a:solidFill>
                  <a:schemeClr val="accent2"/>
                </a:solidFill>
              </a:rPr>
              <a:t> </a:t>
            </a: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Sprawozdanie z działalności Miejskiego Ośrodka Pomocy Społecznej w 2018  roku</a:t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1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Symbol zastępczy zawartości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519960"/>
              </p:ext>
            </p:extLst>
          </p:nvPr>
        </p:nvGraphicFramePr>
        <p:xfrm>
          <a:off x="352195" y="540014"/>
          <a:ext cx="4543244" cy="5720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6771"/>
                <a:gridCol w="865414"/>
                <a:gridCol w="877812"/>
                <a:gridCol w="1073247"/>
              </a:tblGrid>
              <a:tr h="956857">
                <a:tc rowSpan="2">
                  <a:txBody>
                    <a:bodyPr/>
                    <a:lstStyle/>
                    <a:p>
                      <a:endParaRPr lang="pl-PL" sz="1400" dirty="0" smtClean="0"/>
                    </a:p>
                    <a:p>
                      <a:endParaRPr lang="pl-PL" sz="1400" dirty="0" smtClean="0"/>
                    </a:p>
                    <a:p>
                      <a:pPr algn="ctr"/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Wyszczególnienie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pl-PL" sz="1400" dirty="0" smtClean="0"/>
                    </a:p>
                    <a:p>
                      <a:pPr algn="ctr"/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Liczba rodzin </a:t>
                      </a:r>
                    </a:p>
                    <a:p>
                      <a:endParaRPr lang="pl-PL" sz="1400" dirty="0" smtClean="0"/>
                    </a:p>
                    <a:p>
                      <a:endParaRPr lang="pl-PL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pl-PL" sz="1400" dirty="0" smtClean="0"/>
                    </a:p>
                    <a:p>
                      <a:pPr algn="ctr"/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Liczba</a:t>
                      </a:r>
                      <a:r>
                        <a:rPr lang="pl-PL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osób w rodzinach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20405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Ogółem 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Na wsi</a:t>
                      </a:r>
                      <a:endParaRPr lang="pl-PL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826526">
                <a:tc>
                  <a:txBody>
                    <a:bodyPr/>
                    <a:lstStyle/>
                    <a:p>
                      <a:r>
                        <a:rPr lang="pl-PL" sz="1200" b="1" dirty="0" smtClean="0"/>
                        <a:t>Rodziny ogółem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rgbClr val="FF0000"/>
                          </a:solidFill>
                        </a:rPr>
                        <a:t>915  </a:t>
                      </a:r>
                      <a:r>
                        <a:rPr lang="pl-PL" sz="1200" b="1" dirty="0" smtClean="0"/>
                        <a:t>           (162 </a:t>
                      </a:r>
                      <a:r>
                        <a:rPr lang="pl-PL" sz="1200" b="1" dirty="0" err="1" smtClean="0"/>
                        <a:t>pr.socj</a:t>
                      </a:r>
                      <a:r>
                        <a:rPr lang="pl-PL" sz="1200" b="1" dirty="0" smtClean="0"/>
                        <a:t>.)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/>
                        <a:t>263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pl-PL" sz="1200" b="1" baseline="0" dirty="0" smtClean="0">
                          <a:solidFill>
                            <a:srgbClr val="FF0000"/>
                          </a:solidFill>
                        </a:rPr>
                        <a:t> 160</a:t>
                      </a:r>
                      <a:endParaRPr lang="pl-PL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88854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o liczbie  osób  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rgbClr val="002060"/>
                          </a:solidFill>
                        </a:rPr>
                        <a:t>421</a:t>
                      </a:r>
                      <a:endParaRPr lang="pl-PL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94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rgbClr val="002060"/>
                          </a:solidFill>
                        </a:rPr>
                        <a:t>421</a:t>
                      </a:r>
                      <a:endParaRPr lang="pl-PL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288854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146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32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292</a:t>
                      </a:r>
                      <a:endParaRPr lang="pl-PL" sz="1200" dirty="0"/>
                    </a:p>
                  </a:txBody>
                  <a:tcPr/>
                </a:tc>
              </a:tr>
              <a:tr h="288854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118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31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354</a:t>
                      </a:r>
                      <a:endParaRPr lang="pl-PL" sz="1200" dirty="0"/>
                    </a:p>
                  </a:txBody>
                  <a:tcPr/>
                </a:tc>
              </a:tr>
              <a:tr h="277797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107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50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428</a:t>
                      </a:r>
                      <a:endParaRPr lang="pl-PL" sz="1200" dirty="0"/>
                    </a:p>
                  </a:txBody>
                  <a:tcPr/>
                </a:tc>
              </a:tr>
              <a:tr h="288854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73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365</a:t>
                      </a:r>
                      <a:endParaRPr lang="pl-PL" sz="1200" dirty="0"/>
                    </a:p>
                  </a:txBody>
                  <a:tcPr/>
                </a:tc>
              </a:tr>
              <a:tr h="288854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6 i więcej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50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300</a:t>
                      </a:r>
                      <a:endParaRPr lang="pl-PL" sz="1200" dirty="0"/>
                    </a:p>
                  </a:txBody>
                  <a:tcPr/>
                </a:tc>
              </a:tr>
              <a:tr h="498571">
                <a:tc>
                  <a:txBody>
                    <a:bodyPr/>
                    <a:lstStyle/>
                    <a:p>
                      <a:r>
                        <a:rPr lang="pl-PL" sz="1200" b="1" dirty="0" smtClean="0"/>
                        <a:t>Rodziny emerytów </a:t>
                      </a:r>
                      <a:r>
                        <a:rPr lang="pl-PL" sz="1200" b="1" baseline="0" dirty="0" smtClean="0"/>
                        <a:t> i rencistów ogółem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rgbClr val="FF0000"/>
                          </a:solidFill>
                        </a:rPr>
                        <a:t>121</a:t>
                      </a:r>
                      <a:endParaRPr lang="pl-PL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/>
                        <a:t>18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rgbClr val="FF0000"/>
                          </a:solidFill>
                        </a:rPr>
                        <a:t>146</a:t>
                      </a:r>
                      <a:endParaRPr lang="pl-PL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88854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100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100</a:t>
                      </a:r>
                      <a:endParaRPr lang="pl-PL" sz="1200" dirty="0"/>
                    </a:p>
                  </a:txBody>
                  <a:tcPr/>
                </a:tc>
              </a:tr>
              <a:tr h="288854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26</a:t>
                      </a:r>
                      <a:endParaRPr lang="pl-PL" sz="1200" dirty="0"/>
                    </a:p>
                  </a:txBody>
                  <a:tcPr/>
                </a:tc>
              </a:tr>
              <a:tr h="288936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3</a:t>
                      </a:r>
                      <a:endParaRPr lang="pl-PL" sz="1200" dirty="0"/>
                    </a:p>
                  </a:txBody>
                  <a:tcPr/>
                </a:tc>
              </a:tr>
              <a:tr h="329838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4 więcej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4</a:t>
                      </a:r>
                      <a:endParaRPr lang="pl-PL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Symbol zastępczy zawartości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7593743"/>
              </p:ext>
            </p:extLst>
          </p:nvPr>
        </p:nvGraphicFramePr>
        <p:xfrm>
          <a:off x="4895439" y="540014"/>
          <a:ext cx="4614321" cy="5828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0537"/>
                <a:gridCol w="735303"/>
                <a:gridCol w="992913"/>
                <a:gridCol w="1115568"/>
              </a:tblGrid>
              <a:tr h="696773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Wyszczególnienie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Liczba rodzin 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Liczba</a:t>
                      </a:r>
                      <a:r>
                        <a:rPr lang="pl-PL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osób w rodzinach</a:t>
                      </a:r>
                    </a:p>
                    <a:p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1509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Ogółem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Na wsi 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441856">
                <a:tc>
                  <a:txBody>
                    <a:bodyPr/>
                    <a:lstStyle/>
                    <a:p>
                      <a:r>
                        <a:rPr lang="pl-PL" sz="1200" b="1" dirty="0" smtClean="0"/>
                        <a:t>Rodziny z dziećmi ogółem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rgbClr val="FF0000"/>
                          </a:solidFill>
                        </a:rPr>
                        <a:t>338</a:t>
                      </a:r>
                      <a:endParaRPr lang="pl-PL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/>
                        <a:t>105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rgbClr val="FF0000"/>
                          </a:solidFill>
                        </a:rPr>
                        <a:t>1 278</a:t>
                      </a:r>
                      <a:endParaRPr lang="pl-PL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55336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o</a:t>
                      </a:r>
                      <a:r>
                        <a:rPr lang="pl-PL" sz="1200" baseline="0" dirty="0" smtClean="0"/>
                        <a:t> </a:t>
                      </a:r>
                      <a:r>
                        <a:rPr lang="pl-PL" sz="1200" dirty="0" smtClean="0"/>
                        <a:t>liczbie dzieci 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109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264</a:t>
                      </a:r>
                      <a:endParaRPr lang="pl-PL" sz="1200" dirty="0"/>
                    </a:p>
                  </a:txBody>
                  <a:tcPr/>
                </a:tc>
              </a:tr>
              <a:tr h="305280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119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41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432</a:t>
                      </a:r>
                      <a:endParaRPr lang="pl-PL" sz="1200" dirty="0"/>
                    </a:p>
                  </a:txBody>
                  <a:tcPr/>
                </a:tc>
              </a:tr>
              <a:tr h="312149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67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317</a:t>
                      </a:r>
                      <a:endParaRPr lang="pl-PL" sz="1200" dirty="0"/>
                    </a:p>
                  </a:txBody>
                  <a:tcPr/>
                </a:tc>
              </a:tr>
              <a:tr h="387257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31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170</a:t>
                      </a:r>
                      <a:endParaRPr lang="pl-PL" sz="1200" dirty="0"/>
                    </a:p>
                  </a:txBody>
                  <a:tcPr/>
                </a:tc>
              </a:tr>
              <a:tr h="331730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50</a:t>
                      </a:r>
                      <a:endParaRPr lang="pl-PL" sz="1200" dirty="0"/>
                    </a:p>
                  </a:txBody>
                  <a:tcPr/>
                </a:tc>
              </a:tr>
              <a:tr h="309688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17</a:t>
                      </a:r>
                      <a:endParaRPr lang="pl-PL" sz="1200" dirty="0"/>
                    </a:p>
                  </a:txBody>
                  <a:tcPr/>
                </a:tc>
              </a:tr>
              <a:tr h="378209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7 i więcej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28</a:t>
                      </a:r>
                      <a:endParaRPr lang="pl-PL" sz="1200" dirty="0"/>
                    </a:p>
                  </a:txBody>
                  <a:tcPr/>
                </a:tc>
              </a:tr>
              <a:tr h="441856">
                <a:tc>
                  <a:txBody>
                    <a:bodyPr/>
                    <a:lstStyle/>
                    <a:p>
                      <a:r>
                        <a:rPr lang="pl-PL" sz="1200" b="1" dirty="0" smtClean="0"/>
                        <a:t>Rodziny niepełne ogółem  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rgbClr val="FF0000"/>
                          </a:solidFill>
                        </a:rPr>
                        <a:t>151</a:t>
                      </a:r>
                      <a:endParaRPr lang="pl-PL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solidFill>
                            <a:srgbClr val="FF0000"/>
                          </a:solidFill>
                        </a:rPr>
                        <a:t>1 462</a:t>
                      </a:r>
                      <a:endParaRPr lang="pl-PL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62067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o liczbie dzieci</a:t>
                      </a:r>
                      <a:r>
                        <a:rPr lang="pl-PL" sz="1200" baseline="0" dirty="0" smtClean="0"/>
                        <a:t> 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59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120</a:t>
                      </a:r>
                      <a:endParaRPr lang="pl-PL" sz="1200" dirty="0"/>
                    </a:p>
                  </a:txBody>
                  <a:tcPr/>
                </a:tc>
              </a:tr>
              <a:tr h="300926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50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151</a:t>
                      </a:r>
                      <a:endParaRPr lang="pl-PL" sz="1200" dirty="0"/>
                    </a:p>
                  </a:txBody>
                  <a:tcPr/>
                </a:tc>
              </a:tr>
              <a:tr h="309720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99</a:t>
                      </a:r>
                      <a:endParaRPr lang="pl-PL" sz="1200" dirty="0"/>
                    </a:p>
                  </a:txBody>
                  <a:tcPr/>
                </a:tc>
              </a:tr>
              <a:tr h="342938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4 i więcej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92</a:t>
                      </a:r>
                      <a:endParaRPr lang="pl-PL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88214" y="0"/>
            <a:ext cx="8989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Tabela nr. </a:t>
            </a:r>
            <a:r>
              <a:rPr lang="pl-PL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pl-PL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Charakterystyka rodzin korzystających z pomocy społecznej w latach 2016 – 2018</a:t>
            </a:r>
            <a:br>
              <a:rPr lang="pl-PL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7818604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352194" y="6434918"/>
            <a:ext cx="8534400" cy="4230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1800" dirty="0" smtClean="0">
                <a:solidFill>
                  <a:schemeClr val="accent2"/>
                </a:solidFill>
              </a:rPr>
              <a:t> </a:t>
            </a: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Sprawozdanie z działalności Miejskiego Ośrodka Pomocy Społecznej w 2018  roku</a:t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1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552602"/>
              </p:ext>
            </p:extLst>
          </p:nvPr>
        </p:nvGraphicFramePr>
        <p:xfrm>
          <a:off x="352194" y="1133253"/>
          <a:ext cx="10961983" cy="5724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539"/>
                <a:gridCol w="1843540"/>
                <a:gridCol w="1296540"/>
                <a:gridCol w="1296540"/>
                <a:gridCol w="1296540"/>
                <a:gridCol w="1296540"/>
                <a:gridCol w="1591372"/>
                <a:gridCol w="1591372"/>
              </a:tblGrid>
              <a:tr h="510149">
                <a:tc rowSpan="2" gridSpan="2">
                  <a:txBody>
                    <a:bodyPr/>
                    <a:lstStyle/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Powody trudnej sytuacji</a:t>
                      </a:r>
                      <a:endParaRPr lang="pl-PL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pl-PL" sz="1400" dirty="0" smtClean="0"/>
                    </a:p>
                    <a:p>
                      <a:pPr algn="ctr"/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pl-PL" sz="1400" dirty="0" smtClean="0"/>
                    </a:p>
                    <a:p>
                      <a:pPr algn="ctr"/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pl-PL" sz="1400" dirty="0" smtClean="0"/>
                    </a:p>
                    <a:p>
                      <a:pPr algn="ctr"/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/>
                </a:tc>
              </a:tr>
              <a:tr h="540560">
                <a:tc gridSpan="2" v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/>
                        <a:t>Liczba rodzin </a:t>
                      </a:r>
                    </a:p>
                    <a:p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/>
                        <a:t>Liczba</a:t>
                      </a:r>
                      <a:r>
                        <a:rPr lang="pl-PL" sz="1200" baseline="0" dirty="0" smtClean="0"/>
                        <a:t> osób</a:t>
                      </a:r>
                      <a:endParaRPr lang="pl-PL" sz="1200" dirty="0" smtClean="0"/>
                    </a:p>
                    <a:p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/>
                        <a:t>Liczba rodzin </a:t>
                      </a:r>
                    </a:p>
                    <a:p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/>
                        <a:t>Liczba</a:t>
                      </a:r>
                      <a:r>
                        <a:rPr lang="pl-PL" sz="1200" baseline="0" dirty="0" smtClean="0"/>
                        <a:t> osób</a:t>
                      </a:r>
                      <a:endParaRPr lang="pl-PL" sz="1200" dirty="0" smtClean="0"/>
                    </a:p>
                    <a:p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/>
                        <a:t>Liczba rodzin </a:t>
                      </a:r>
                    </a:p>
                    <a:p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/>
                        <a:t>Liczba</a:t>
                      </a:r>
                      <a:r>
                        <a:rPr lang="pl-PL" sz="1200" baseline="0" dirty="0" smtClean="0"/>
                        <a:t> osób</a:t>
                      </a:r>
                      <a:endParaRPr lang="pl-PL" sz="1200" dirty="0" smtClean="0"/>
                    </a:p>
                    <a:p>
                      <a:endParaRPr lang="pl-PL" sz="1200" dirty="0"/>
                    </a:p>
                  </a:txBody>
                  <a:tcPr/>
                </a:tc>
              </a:tr>
              <a:tr h="270079">
                <a:tc gridSpan="2">
                  <a:txBody>
                    <a:bodyPr/>
                    <a:lstStyle/>
                    <a:p>
                      <a:r>
                        <a:rPr lang="pl-PL" sz="1200" dirty="0" smtClean="0"/>
                        <a:t>Ubóstwo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139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372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140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349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solidFill>
                            <a:schemeClr val="tx1"/>
                          </a:solidFill>
                        </a:rPr>
                        <a:t>126</a:t>
                      </a:r>
                      <a:endParaRPr lang="pl-PL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289</a:t>
                      </a:r>
                      <a:endParaRPr lang="pl-PL" sz="1200" dirty="0"/>
                    </a:p>
                  </a:txBody>
                  <a:tcPr/>
                </a:tc>
              </a:tr>
              <a:tr h="270079">
                <a:tc gridSpan="2">
                  <a:txBody>
                    <a:bodyPr/>
                    <a:lstStyle/>
                    <a:p>
                      <a:r>
                        <a:rPr lang="pl-PL" sz="1200" dirty="0" smtClean="0"/>
                        <a:t>Sieroctwo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l-PL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0</a:t>
                      </a:r>
                      <a:endParaRPr lang="pl-PL" sz="1200" dirty="0"/>
                    </a:p>
                  </a:txBody>
                  <a:tcPr/>
                </a:tc>
              </a:tr>
              <a:tr h="386114">
                <a:tc gridSpan="2">
                  <a:txBody>
                    <a:bodyPr/>
                    <a:lstStyle/>
                    <a:p>
                      <a:r>
                        <a:rPr lang="pl-PL" sz="1200" dirty="0" smtClean="0">
                          <a:solidFill>
                            <a:srgbClr val="FF0000"/>
                          </a:solidFill>
                        </a:rPr>
                        <a:t>Potrzeba ochrony macierzyństwa</a:t>
                      </a:r>
                      <a:endParaRPr lang="pl-PL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105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475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113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498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solidFill>
                            <a:srgbClr val="FF0000"/>
                          </a:solidFill>
                        </a:rPr>
                        <a:t>161</a:t>
                      </a:r>
                      <a:endParaRPr lang="pl-PL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660</a:t>
                      </a:r>
                      <a:endParaRPr lang="pl-PL" sz="1200" dirty="0"/>
                    </a:p>
                  </a:txBody>
                  <a:tcPr/>
                </a:tc>
              </a:tr>
              <a:tr h="386114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w tym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wielodzietność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47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260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45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238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pl-PL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265</a:t>
                      </a:r>
                      <a:endParaRPr lang="pl-PL" sz="1200" dirty="0"/>
                    </a:p>
                  </a:txBody>
                  <a:tcPr/>
                </a:tc>
              </a:tr>
              <a:tr h="278968">
                <a:tc gridSpan="2">
                  <a:txBody>
                    <a:bodyPr/>
                    <a:lstStyle/>
                    <a:p>
                      <a:r>
                        <a:rPr lang="pl-PL" sz="1200" dirty="0" smtClean="0">
                          <a:solidFill>
                            <a:srgbClr val="FF0000"/>
                          </a:solidFill>
                        </a:rPr>
                        <a:t>Bezrobocie</a:t>
                      </a:r>
                      <a:endParaRPr lang="pl-PL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451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1323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376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1055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rgbClr val="FF0000"/>
                          </a:solidFill>
                        </a:rPr>
                        <a:t>315</a:t>
                      </a:r>
                      <a:endParaRPr lang="pl-PL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883</a:t>
                      </a:r>
                      <a:endParaRPr lang="pl-PL" sz="1200" dirty="0"/>
                    </a:p>
                  </a:txBody>
                  <a:tcPr/>
                </a:tc>
              </a:tr>
              <a:tr h="270079">
                <a:tc gridSpan="2">
                  <a:txBody>
                    <a:bodyPr/>
                    <a:lstStyle/>
                    <a:p>
                      <a:r>
                        <a:rPr lang="pl-PL" sz="1200" dirty="0" smtClean="0"/>
                        <a:t>Niepełnosprawność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111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144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109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156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solidFill>
                            <a:schemeClr val="tx1"/>
                          </a:solidFill>
                        </a:rPr>
                        <a:t>109</a:t>
                      </a:r>
                      <a:endParaRPr lang="pl-PL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146</a:t>
                      </a:r>
                      <a:endParaRPr lang="pl-PL" sz="1200" dirty="0"/>
                    </a:p>
                  </a:txBody>
                  <a:tcPr/>
                </a:tc>
              </a:tr>
              <a:tr h="386114">
                <a:tc gridSpan="2">
                  <a:txBody>
                    <a:bodyPr/>
                    <a:lstStyle/>
                    <a:p>
                      <a:r>
                        <a:rPr lang="pl-PL" sz="1200" dirty="0" smtClean="0">
                          <a:solidFill>
                            <a:srgbClr val="FF0000"/>
                          </a:solidFill>
                        </a:rPr>
                        <a:t>Długotrwała lub ciężka choroba</a:t>
                      </a:r>
                      <a:endParaRPr lang="pl-PL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434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787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400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731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rgbClr val="FF0000"/>
                          </a:solidFill>
                        </a:rPr>
                        <a:t>377</a:t>
                      </a:r>
                      <a:endParaRPr lang="pl-PL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653</a:t>
                      </a:r>
                      <a:endParaRPr lang="pl-PL" sz="1200" dirty="0"/>
                    </a:p>
                  </a:txBody>
                  <a:tcPr/>
                </a:tc>
              </a:tr>
              <a:tr h="450131">
                <a:tc gridSpan="2">
                  <a:txBody>
                    <a:bodyPr/>
                    <a:lstStyle/>
                    <a:p>
                      <a:r>
                        <a:rPr lang="pl-PL" sz="1200" dirty="0" smtClean="0">
                          <a:solidFill>
                            <a:srgbClr val="FF0000"/>
                          </a:solidFill>
                        </a:rPr>
                        <a:t>Bezradność</a:t>
                      </a:r>
                      <a:r>
                        <a:rPr lang="pl-PL" sz="1200" baseline="0" dirty="0" smtClean="0">
                          <a:solidFill>
                            <a:srgbClr val="FF0000"/>
                          </a:solidFill>
                        </a:rPr>
                        <a:t> w sprawach opiek. – wychowawczych</a:t>
                      </a:r>
                      <a:endParaRPr lang="pl-PL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84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277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95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325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solidFill>
                            <a:srgbClr val="FF0000"/>
                          </a:solidFill>
                        </a:rPr>
                        <a:t>120</a:t>
                      </a:r>
                      <a:endParaRPr lang="pl-PL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392</a:t>
                      </a:r>
                      <a:endParaRPr lang="pl-PL" sz="1200" dirty="0"/>
                    </a:p>
                  </a:txBody>
                  <a:tcPr/>
                </a:tc>
              </a:tr>
              <a:tr h="310717">
                <a:tc rowSpan="2">
                  <a:txBody>
                    <a:bodyPr/>
                    <a:lstStyle/>
                    <a:p>
                      <a:r>
                        <a:rPr lang="pl-PL" sz="1200" dirty="0" smtClean="0"/>
                        <a:t>w</a:t>
                      </a:r>
                      <a:r>
                        <a:rPr lang="pl-PL" sz="1200" baseline="0" dirty="0" smtClean="0"/>
                        <a:t> </a:t>
                      </a:r>
                      <a:r>
                        <a:rPr lang="pl-PL" sz="1200" dirty="0" smtClean="0"/>
                        <a:t>tym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rodziny niepełne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63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173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79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232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94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273</a:t>
                      </a:r>
                      <a:endParaRPr lang="pl-PL" sz="1200" dirty="0"/>
                    </a:p>
                  </a:txBody>
                  <a:tcPr/>
                </a:tc>
              </a:tr>
              <a:tr h="270079">
                <a:tc v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wielodzietne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116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107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pl-PL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77</a:t>
                      </a:r>
                      <a:endParaRPr lang="pl-PL" sz="1200" dirty="0"/>
                    </a:p>
                  </a:txBody>
                  <a:tcPr/>
                </a:tc>
              </a:tr>
              <a:tr h="270079">
                <a:tc gridSpan="2">
                  <a:txBody>
                    <a:bodyPr/>
                    <a:lstStyle/>
                    <a:p>
                      <a:r>
                        <a:rPr lang="pl-PL" sz="1200" dirty="0" smtClean="0"/>
                        <a:t>Przemoc</a:t>
                      </a:r>
                      <a:r>
                        <a:rPr lang="pl-PL" sz="1200" baseline="0" dirty="0" smtClean="0"/>
                        <a:t> w rodzinie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pl-PL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14</a:t>
                      </a:r>
                      <a:endParaRPr lang="pl-PL" sz="1200" dirty="0"/>
                    </a:p>
                  </a:txBody>
                  <a:tcPr/>
                </a:tc>
              </a:tr>
              <a:tr h="270079">
                <a:tc gridSpan="2">
                  <a:txBody>
                    <a:bodyPr/>
                    <a:lstStyle/>
                    <a:p>
                      <a:r>
                        <a:rPr lang="pl-PL" sz="1200" dirty="0" smtClean="0"/>
                        <a:t>Alkoholizm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32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61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57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pl-PL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36</a:t>
                      </a:r>
                      <a:endParaRPr lang="pl-PL" sz="1200" dirty="0"/>
                    </a:p>
                  </a:txBody>
                  <a:tcPr/>
                </a:tc>
              </a:tr>
              <a:tr h="270079">
                <a:tc gridSpan="2">
                  <a:txBody>
                    <a:bodyPr/>
                    <a:lstStyle/>
                    <a:p>
                      <a:r>
                        <a:rPr lang="pl-PL" sz="1200" dirty="0" smtClean="0"/>
                        <a:t>Narkomania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l-PL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4</a:t>
                      </a:r>
                      <a:endParaRPr lang="pl-PL" sz="1200" dirty="0"/>
                    </a:p>
                  </a:txBody>
                  <a:tcPr/>
                </a:tc>
              </a:tr>
              <a:tr h="540560">
                <a:tc gridSpan="2">
                  <a:txBody>
                    <a:bodyPr/>
                    <a:lstStyle/>
                    <a:p>
                      <a:r>
                        <a:rPr lang="pl-PL" sz="1200" dirty="0" smtClean="0"/>
                        <a:t>Trudności w przystosowaniu po</a:t>
                      </a:r>
                      <a:r>
                        <a:rPr lang="pl-PL" sz="1200" baseline="0" dirty="0" smtClean="0"/>
                        <a:t> opuszczeniu ZK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pl-PL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pl-PL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l-PL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7</a:t>
                      </a:r>
                      <a:endParaRPr lang="pl-PL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0" y="0"/>
            <a:ext cx="1135446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Tabela nr. 4 </a:t>
            </a:r>
            <a:r>
              <a:rPr lang="pl-PL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Powody przyznania pomocy społecznej </a:t>
            </a:r>
            <a:r>
              <a:rPr lang="pl-PL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pl-PL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latach 2016 – </a:t>
            </a:r>
            <a:r>
              <a:rPr lang="pl-PL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2018</a:t>
            </a:r>
          </a:p>
          <a:p>
            <a:endParaRPr lang="pl-PL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sz="1400" i="1" dirty="0" smtClean="0">
                <a:solidFill>
                  <a:schemeClr val="tx2"/>
                </a:solidFill>
              </a:rPr>
              <a:t>Rodzaje </a:t>
            </a:r>
            <a:r>
              <a:rPr lang="pl-PL" sz="1400" i="1" dirty="0">
                <a:solidFill>
                  <a:schemeClr val="tx2"/>
                </a:solidFill>
              </a:rPr>
              <a:t>świadczeń, zasady i tryb ich udzielania ustala ustawa o </a:t>
            </a:r>
            <a:r>
              <a:rPr lang="pl-PL" sz="1400" i="1" dirty="0" smtClean="0">
                <a:solidFill>
                  <a:schemeClr val="tx2"/>
                </a:solidFill>
              </a:rPr>
              <a:t>pomocy społecznej</a:t>
            </a:r>
            <a:r>
              <a:rPr lang="pl-PL" sz="1400" i="1" dirty="0">
                <a:solidFill>
                  <a:schemeClr val="tx2"/>
                </a:solidFill>
              </a:rPr>
              <a:t>. </a:t>
            </a:r>
            <a:r>
              <a:rPr lang="pl-PL" sz="1400" i="1" dirty="0" smtClean="0">
                <a:solidFill>
                  <a:schemeClr val="tx2"/>
                </a:solidFill>
              </a:rPr>
              <a:t>Kryterium dochodowe  </a:t>
            </a:r>
            <a:r>
              <a:rPr lang="pl-PL" sz="1400" i="1" dirty="0">
                <a:solidFill>
                  <a:schemeClr val="tx2"/>
                </a:solidFill>
              </a:rPr>
              <a:t>-  Osoba  samotna – </a:t>
            </a:r>
            <a:r>
              <a:rPr lang="pl-PL" sz="1400" i="1" dirty="0" smtClean="0">
                <a:solidFill>
                  <a:schemeClr val="tx2"/>
                </a:solidFill>
              </a:rPr>
              <a:t>701 </a:t>
            </a:r>
            <a:r>
              <a:rPr lang="pl-PL" sz="1400" i="1" dirty="0">
                <a:solidFill>
                  <a:schemeClr val="tx2"/>
                </a:solidFill>
              </a:rPr>
              <a:t>zł</a:t>
            </a:r>
            <a:r>
              <a:rPr lang="pl-PL" sz="1400" i="1" dirty="0" smtClean="0">
                <a:solidFill>
                  <a:schemeClr val="tx2"/>
                </a:solidFill>
              </a:rPr>
              <a:t>., w </a:t>
            </a:r>
            <a:r>
              <a:rPr lang="pl-PL" sz="1400" i="1" dirty="0">
                <a:solidFill>
                  <a:schemeClr val="tx2"/>
                </a:solidFill>
              </a:rPr>
              <a:t>rodzinie </a:t>
            </a:r>
            <a:r>
              <a:rPr lang="pl-PL" sz="1400" i="1" dirty="0" smtClean="0">
                <a:solidFill>
                  <a:schemeClr val="tx2"/>
                </a:solidFill>
              </a:rPr>
              <a:t>- </a:t>
            </a:r>
            <a:r>
              <a:rPr lang="pl-PL" sz="1400" i="1" dirty="0" smtClean="0">
                <a:solidFill>
                  <a:schemeClr val="tx2"/>
                </a:solidFill>
              </a:rPr>
              <a:t>528 </a:t>
            </a:r>
            <a:r>
              <a:rPr lang="pl-PL" sz="1400" i="1" dirty="0" smtClean="0">
                <a:solidFill>
                  <a:schemeClr val="tx2"/>
                </a:solidFill>
              </a:rPr>
              <a:t>zł. </a:t>
            </a:r>
            <a:endParaRPr lang="pl-PL" sz="1400" i="1" dirty="0">
              <a:solidFill>
                <a:schemeClr val="tx2"/>
              </a:solidFill>
            </a:endParaRPr>
          </a:p>
          <a:p>
            <a:r>
              <a:rPr lang="pl-PL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292266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352194" y="6434918"/>
            <a:ext cx="8534400" cy="4230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1800" dirty="0" smtClean="0">
                <a:solidFill>
                  <a:schemeClr val="accent2"/>
                </a:solidFill>
              </a:rPr>
              <a:t> </a:t>
            </a: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Sprawozdanie z działalności Miejskiego Ośrodka Pomocy Społecznej w 2018  roku</a:t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1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-207263" y="248217"/>
            <a:ext cx="116921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u="sng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CHARAKTERYSTYKA PRZYZNANYCH ŚWIADCZEŃ – POMOC SPOŁECZNA</a:t>
            </a:r>
            <a:r>
              <a:rPr lang="pl-PL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02215680"/>
              </p:ext>
            </p:extLst>
          </p:nvPr>
        </p:nvGraphicFramePr>
        <p:xfrm>
          <a:off x="466090" y="1828716"/>
          <a:ext cx="3397250" cy="4378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Prostokąt 12"/>
          <p:cNvSpPr/>
          <p:nvPr/>
        </p:nvSpPr>
        <p:spPr>
          <a:xfrm>
            <a:off x="3933406" y="1418765"/>
            <a:ext cx="536608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Bef>
                <a:spcPts val="600"/>
              </a:spcBef>
              <a:spcAft>
                <a:spcPts val="0"/>
              </a:spcAft>
            </a:pPr>
            <a:r>
              <a:rPr lang="pl-PL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299 rodzin</a:t>
            </a:r>
          </a:p>
          <a:p>
            <a:pPr indent="450215" algn="just">
              <a:spcBef>
                <a:spcPts val="600"/>
              </a:spcBef>
              <a:spcAft>
                <a:spcPts val="0"/>
              </a:spcAft>
            </a:pP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Główne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powody przyznawania </a:t>
            </a: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:</a:t>
            </a:r>
            <a:endParaRPr lang="pl-PL" dirty="0">
              <a:latin typeface="Cambria" panose="02040503050406030204" pitchFamily="18" charset="0"/>
              <a:ea typeface="Times New Roman" panose="02020603050405020304" pitchFamily="18" charset="0"/>
              <a:cs typeface="Cambria" panose="02040503050406030204" pitchFamily="18" charset="0"/>
            </a:endParaRPr>
          </a:p>
          <a:p>
            <a:pPr marL="742950" lvl="1" indent="-285750"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bezrobocie – 248 rodzin – 1374 świadczeń,</a:t>
            </a:r>
            <a:endParaRPr lang="pl-PL" dirty="0">
              <a:latin typeface="Cambria" panose="02040503050406030204" pitchFamily="18" charset="0"/>
              <a:ea typeface="Times New Roman" panose="02020603050405020304" pitchFamily="18" charset="0"/>
              <a:cs typeface="Cambria" panose="020405030504060302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niepełnosprawność – 31 rodzin – 119 świadczeń,</a:t>
            </a:r>
            <a:endParaRPr lang="pl-PL" dirty="0">
              <a:latin typeface="Cambria" panose="02040503050406030204" pitchFamily="18" charset="0"/>
              <a:ea typeface="Times New Roman" panose="02020603050405020304" pitchFamily="18" charset="0"/>
              <a:cs typeface="Cambria" panose="020405030504060302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długotrwała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choroba – 41 rodzin – 122 świadczeń.</a:t>
            </a:r>
            <a:endParaRPr lang="pl-PL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Cambria" panose="02040503050406030204" pitchFamily="18" charset="0"/>
            </a:endParaRP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471722"/>
              </p:ext>
            </p:extLst>
          </p:nvPr>
        </p:nvGraphicFramePr>
        <p:xfrm>
          <a:off x="4331969" y="4074839"/>
          <a:ext cx="5234941" cy="1994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9216"/>
                <a:gridCol w="1186825"/>
                <a:gridCol w="1186825"/>
                <a:gridCol w="1222075"/>
              </a:tblGrid>
              <a:tr h="545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Źródła finansowania</a:t>
                      </a:r>
                      <a:endParaRPr lang="pl-PL" sz="14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2016</a:t>
                      </a:r>
                      <a:endParaRPr lang="pl-PL" sz="14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2017</a:t>
                      </a:r>
                      <a:endParaRPr lang="pl-PL" sz="14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2018</a:t>
                      </a:r>
                      <a:endParaRPr lang="pl-PL" sz="14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5401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Dotacja Wojewody</a:t>
                      </a:r>
                      <a:endParaRPr lang="pl-PL" sz="14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882 406,64</a:t>
                      </a:r>
                      <a:endParaRPr lang="pl-PL" sz="14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732 704</a:t>
                      </a:r>
                      <a:endParaRPr lang="pl-PL" sz="14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570 589</a:t>
                      </a:r>
                      <a:endParaRPr lang="pl-PL" sz="14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5401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Środki własne Gminy</a:t>
                      </a:r>
                      <a:endParaRPr lang="pl-PL" sz="14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0</a:t>
                      </a:r>
                      <a:endParaRPr lang="pl-PL" sz="14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0</a:t>
                      </a:r>
                      <a:endParaRPr lang="pl-PL" sz="14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0</a:t>
                      </a:r>
                      <a:endParaRPr lang="pl-PL" sz="14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369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</a:rPr>
                        <a:t>Ogółem</a:t>
                      </a:r>
                      <a:endParaRPr lang="pl-PL" sz="1400" b="1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882 406,64</a:t>
                      </a:r>
                      <a:endParaRPr lang="pl-PL" sz="14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732 704,00</a:t>
                      </a:r>
                      <a:endParaRPr lang="pl-PL" sz="14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570 589,00</a:t>
                      </a:r>
                      <a:endParaRPr lang="pl-PL" sz="14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4619394" y="823927"/>
            <a:ext cx="15455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ZASIŁKI</a:t>
            </a:r>
            <a:r>
              <a:rPr lang="pl-PL" sz="24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2400" b="1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667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352194" y="6434918"/>
            <a:ext cx="8534400" cy="4230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1800" dirty="0" smtClean="0">
                <a:solidFill>
                  <a:schemeClr val="accent2"/>
                </a:solidFill>
              </a:rPr>
              <a:t> </a:t>
            </a: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Sprawozdanie z działalności Miejskiego Ośrodka Pomocy Społecznej w 2018  roku</a:t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1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735776560"/>
              </p:ext>
            </p:extLst>
          </p:nvPr>
        </p:nvGraphicFramePr>
        <p:xfrm>
          <a:off x="466090" y="1828716"/>
          <a:ext cx="3397250" cy="4378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Prostokąt 6"/>
          <p:cNvSpPr/>
          <p:nvPr/>
        </p:nvSpPr>
        <p:spPr>
          <a:xfrm>
            <a:off x="4319336" y="1949114"/>
            <a:ext cx="51333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pl-PL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113 osób       </a:t>
            </a:r>
          </a:p>
          <a:p>
            <a:pPr indent="449580" algn="just">
              <a:spcAft>
                <a:spcPts val="0"/>
              </a:spcAft>
            </a:pPr>
            <a:r>
              <a:rPr lang="pl-PL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10 87  świadczeń</a:t>
            </a:r>
            <a:endParaRPr lang="pl-PL" dirty="0" smtClean="0">
              <a:latin typeface="Times New Roman" panose="02020603050405020304" pitchFamily="18" charset="0"/>
              <a:ea typeface="Times New Roman" panose="02020603050405020304" pitchFamily="18" charset="0"/>
              <a:cs typeface="Cambria" panose="020405030504060302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pl-PL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46 114,59 zł – składka zdrowotna</a:t>
            </a:r>
            <a:endParaRPr lang="pl-PL" b="1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Cambria" panose="02040503050406030204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933267"/>
              </p:ext>
            </p:extLst>
          </p:nvPr>
        </p:nvGraphicFramePr>
        <p:xfrm>
          <a:off x="4204926" y="3370998"/>
          <a:ext cx="6194668" cy="22655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5525"/>
                <a:gridCol w="1459602"/>
                <a:gridCol w="1545460"/>
                <a:gridCol w="1574081"/>
              </a:tblGrid>
              <a:tr h="8734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Zasiłek </a:t>
                      </a:r>
                      <a:r>
                        <a:rPr lang="pl-PL" sz="1400" b="1" dirty="0" smtClean="0">
                          <a:effectLst/>
                        </a:rPr>
                        <a:t>stały -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effectLst/>
                        </a:rPr>
                        <a:t>Środki Wojewody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pl-PL" sz="14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2016</a:t>
                      </a:r>
                      <a:endParaRPr lang="pl-PL" sz="14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2017</a:t>
                      </a:r>
                      <a:endParaRPr lang="pl-PL" sz="14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2018</a:t>
                      </a:r>
                      <a:endParaRPr lang="pl-PL" sz="14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6313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Kwota świadczeń</a:t>
                      </a:r>
                      <a:endParaRPr lang="pl-PL" sz="14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</a:rPr>
                        <a:t>591 475,00</a:t>
                      </a:r>
                      <a:endParaRPr lang="pl-PL" sz="1400" b="1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567  179,73</a:t>
                      </a:r>
                      <a:endParaRPr lang="pl-PL" sz="14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577 878,20</a:t>
                      </a:r>
                      <a:endParaRPr lang="pl-PL" sz="14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7607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</a:rPr>
                        <a:t>Liczba świadczeń</a:t>
                      </a:r>
                      <a:endParaRPr lang="pl-PL" sz="1400" b="1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1218</a:t>
                      </a:r>
                      <a:endParaRPr lang="pl-PL" sz="14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1143</a:t>
                      </a:r>
                      <a:endParaRPr lang="pl-PL" sz="14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1087</a:t>
                      </a:r>
                      <a:endParaRPr lang="pl-PL" sz="14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9" name="Prostokąt 8"/>
          <p:cNvSpPr/>
          <p:nvPr/>
        </p:nvSpPr>
        <p:spPr>
          <a:xfrm>
            <a:off x="4619394" y="823927"/>
            <a:ext cx="15455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ZASIŁKI</a:t>
            </a:r>
            <a:r>
              <a:rPr lang="pl-PL" sz="24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2400" b="1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353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2311</TotalTime>
  <Words>2837</Words>
  <Application>Microsoft Office PowerPoint</Application>
  <PresentationFormat>Niestandardowy</PresentationFormat>
  <Paragraphs>760</Paragraphs>
  <Slides>33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4" baseType="lpstr">
      <vt:lpstr>Faseta</vt:lpstr>
      <vt:lpstr>S P R A W O Z D A N I E   Z   D Z I A Ł A L N O Ś C I  M I E J S K I E G O   O Ś R O D K A  P O M O C Y    S P O Ł E C Z N E J   w   O L E C K U  za 2018 rok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Pracą socjalną objęto  631  rodziny, w tym rodziny objęte wyłącznie pracą socjalną stanowiły 162 rodziny. W 2018 r. pracownicy socjalni Ośrodka zawarli 85 kontraktów socjalnych.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 P R A W O Z D A N I E   Z   D Z I A Ł A L N O Ś C I  M I E J S K I E G O   O Ś R O D K A  P O M O C Y    S P O Ł E C Z N E J   w   O L E C K U  za 2018 rok</dc:title>
  <dc:creator>Edyta Truszczyńska</dc:creator>
  <cp:lastModifiedBy>pomoc</cp:lastModifiedBy>
  <cp:revision>53</cp:revision>
  <dcterms:created xsi:type="dcterms:W3CDTF">2019-03-28T11:18:47Z</dcterms:created>
  <dcterms:modified xsi:type="dcterms:W3CDTF">2019-04-25T12:32:41Z</dcterms:modified>
</cp:coreProperties>
</file>